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17"/>
  </p:notesMasterIdLst>
  <p:sldIdLst>
    <p:sldId id="256" r:id="rId2"/>
    <p:sldId id="308" r:id="rId3"/>
    <p:sldId id="333" r:id="rId4"/>
    <p:sldId id="310" r:id="rId5"/>
    <p:sldId id="336" r:id="rId6"/>
    <p:sldId id="335" r:id="rId7"/>
    <p:sldId id="311" r:id="rId8"/>
    <p:sldId id="317" r:id="rId9"/>
    <p:sldId id="325" r:id="rId10"/>
    <p:sldId id="337" r:id="rId11"/>
    <p:sldId id="338" r:id="rId12"/>
    <p:sldId id="316" r:id="rId13"/>
    <p:sldId id="334" r:id="rId14"/>
    <p:sldId id="258" r:id="rId15"/>
    <p:sldId id="312"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Fredoka One" panose="02000000000000000000" pitchFamily="2" charset="0"/>
      <p:regular r:id="rId22"/>
    </p:embeddedFont>
    <p:embeddedFont>
      <p:font typeface="Nunito"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4">
          <p15:clr>
            <a:srgbClr val="9AA0A6"/>
          </p15:clr>
        </p15:guide>
        <p15:guide id="2" orient="horz" pos="341">
          <p15:clr>
            <a:srgbClr val="9AA0A6"/>
          </p15:clr>
        </p15:guide>
        <p15:guide id="3" pos="5306">
          <p15:clr>
            <a:srgbClr val="9AA0A6"/>
          </p15:clr>
        </p15:guide>
        <p15:guide id="4" orient="horz" pos="2900">
          <p15:clr>
            <a:srgbClr val="9AA0A6"/>
          </p15:clr>
        </p15:guide>
        <p15:guide id="5" orient="horz" pos="60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2B8A6D-CD13-4FC3-AA68-141BF60AD18C}">
  <a:tblStyle styleId="{492B8A6D-CD13-4FC3-AA68-141BF60AD1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4660"/>
  </p:normalViewPr>
  <p:slideViewPr>
    <p:cSldViewPr snapToGrid="0">
      <p:cViewPr varScale="1">
        <p:scale>
          <a:sx n="108" d="100"/>
          <a:sy n="108" d="100"/>
        </p:scale>
        <p:origin x="581" y="77"/>
      </p:cViewPr>
      <p:guideLst>
        <p:guide pos="454"/>
        <p:guide orient="horz" pos="341"/>
        <p:guide pos="5306"/>
        <p:guide orient="horz" pos="2900"/>
        <p:guide orient="horz" pos="60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eb71ed2a6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eb71ed2a6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149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eb71ed2a6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eb71ed2a6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12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eb71ed2a6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eb71ed2a6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8843" y="0"/>
            <a:ext cx="9143999" cy="5143500"/>
          </a:xfrm>
          <a:prstGeom prst="rect">
            <a:avLst/>
          </a:prstGeom>
          <a:noFill/>
          <a:ln>
            <a:noFill/>
          </a:ln>
        </p:spPr>
      </p:pic>
      <p:sp>
        <p:nvSpPr>
          <p:cNvPr id="10" name="Google Shape;10;p2"/>
          <p:cNvSpPr txBox="1">
            <a:spLocks noGrp="1"/>
          </p:cNvSpPr>
          <p:nvPr>
            <p:ph type="subTitle" idx="1"/>
          </p:nvPr>
        </p:nvSpPr>
        <p:spPr>
          <a:xfrm>
            <a:off x="1008625" y="3574150"/>
            <a:ext cx="3365400" cy="44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1" name="Google Shape;11;p2"/>
          <p:cNvSpPr txBox="1">
            <a:spLocks noGrp="1"/>
          </p:cNvSpPr>
          <p:nvPr>
            <p:ph type="ctrTitle"/>
          </p:nvPr>
        </p:nvSpPr>
        <p:spPr>
          <a:xfrm>
            <a:off x="720000" y="732168"/>
            <a:ext cx="3942600" cy="290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5800">
                <a:solidFill>
                  <a:srgbClr val="191919"/>
                </a:solidFill>
                <a:latin typeface="Fredoka One"/>
                <a:ea typeface="Fredoka One"/>
                <a:cs typeface="Fredoka One"/>
                <a:sym typeface="Fredoka 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3"/>
        </a:solidFill>
        <a:effectLst/>
      </p:bgPr>
    </p:bg>
    <p:spTree>
      <p:nvGrpSpPr>
        <p:cNvPr id="1" name="Shape 46"/>
        <p:cNvGrpSpPr/>
        <p:nvPr/>
      </p:nvGrpSpPr>
      <p:grpSpPr>
        <a:xfrm>
          <a:off x="0" y="0"/>
          <a:ext cx="0" cy="0"/>
          <a:chOff x="0" y="0"/>
          <a:chExt cx="0" cy="0"/>
        </a:xfrm>
      </p:grpSpPr>
      <p:pic>
        <p:nvPicPr>
          <p:cNvPr id="47" name="Google Shape;47;p10"/>
          <p:cNvPicPr preferRelativeResize="0"/>
          <p:nvPr/>
        </p:nvPicPr>
        <p:blipFill>
          <a:blip r:embed="rId2">
            <a:alphaModFix amt="14000"/>
          </a:blip>
          <a:stretch>
            <a:fillRect/>
          </a:stretch>
        </p:blipFill>
        <p:spPr>
          <a:xfrm>
            <a:off x="8843" y="0"/>
            <a:ext cx="9143999" cy="5143500"/>
          </a:xfrm>
          <a:prstGeom prst="rect">
            <a:avLst/>
          </a:prstGeom>
          <a:noFill/>
          <a:ln>
            <a:noFill/>
          </a:ln>
        </p:spPr>
      </p:pic>
      <p:sp>
        <p:nvSpPr>
          <p:cNvPr id="48" name="Google Shape;48;p10"/>
          <p:cNvSpPr txBox="1">
            <a:spLocks noGrp="1"/>
          </p:cNvSpPr>
          <p:nvPr>
            <p:ph type="ctrTitle"/>
          </p:nvPr>
        </p:nvSpPr>
        <p:spPr>
          <a:xfrm>
            <a:off x="2123250" y="3286825"/>
            <a:ext cx="4897500" cy="12531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3700">
                <a:latin typeface="Fredoka One"/>
                <a:ea typeface="Fredoka One"/>
                <a:cs typeface="Fredoka One"/>
                <a:sym typeface="Fredoka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1"/>
        </a:solidFill>
        <a:effectLst/>
      </p:bgPr>
    </p:bg>
    <p:spTree>
      <p:nvGrpSpPr>
        <p:cNvPr id="1" name="Shape 54"/>
        <p:cNvGrpSpPr/>
        <p:nvPr/>
      </p:nvGrpSpPr>
      <p:grpSpPr>
        <a:xfrm>
          <a:off x="0" y="0"/>
          <a:ext cx="0" cy="0"/>
          <a:chOff x="0" y="0"/>
          <a:chExt cx="0" cy="0"/>
        </a:xfrm>
      </p:grpSpPr>
      <p:pic>
        <p:nvPicPr>
          <p:cNvPr id="55" name="Google Shape;55;p13"/>
          <p:cNvPicPr preferRelativeResize="0"/>
          <p:nvPr/>
        </p:nvPicPr>
        <p:blipFill>
          <a:blip r:embed="rId2">
            <a:alphaModFix amt="26000"/>
          </a:blip>
          <a:stretch>
            <a:fillRect/>
          </a:stretch>
        </p:blipFill>
        <p:spPr>
          <a:xfrm>
            <a:off x="8843" y="0"/>
            <a:ext cx="9143999" cy="5143500"/>
          </a:xfrm>
          <a:prstGeom prst="rect">
            <a:avLst/>
          </a:prstGeom>
          <a:noFill/>
          <a:ln>
            <a:noFill/>
          </a:ln>
        </p:spPr>
      </p:pic>
      <p:sp>
        <p:nvSpPr>
          <p:cNvPr id="56" name="Google Shape;56;p13">
            <a:hlinkClick r:id="rId3" action="ppaction://hlinksldjump"/>
          </p:cNvPr>
          <p:cNvSpPr txBox="1">
            <a:spLocks noGrp="1"/>
          </p:cNvSpPr>
          <p:nvPr>
            <p:ph type="subTitle" idx="1"/>
          </p:nvPr>
        </p:nvSpPr>
        <p:spPr>
          <a:xfrm>
            <a:off x="728650" y="1895882"/>
            <a:ext cx="23364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hlink"/>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57" name="Google Shape;57;p13">
            <a:hlinkClick r:id="rId3" action="ppaction://hlinksldjump"/>
          </p:cNvPr>
          <p:cNvSpPr txBox="1">
            <a:spLocks noGrp="1"/>
          </p:cNvSpPr>
          <p:nvPr>
            <p:ph type="title" hasCustomPrompt="1"/>
          </p:nvPr>
        </p:nvSpPr>
        <p:spPr>
          <a:xfrm rot="1973">
            <a:off x="1374250" y="625492"/>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 name="Google Shape;58;p13"/>
          <p:cNvSpPr txBox="1">
            <a:spLocks noGrp="1"/>
          </p:cNvSpPr>
          <p:nvPr>
            <p:ph type="subTitle" idx="2"/>
          </p:nvPr>
        </p:nvSpPr>
        <p:spPr>
          <a:xfrm>
            <a:off x="3408050" y="1895882"/>
            <a:ext cx="23364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59" name="Google Shape;59;p13"/>
          <p:cNvSpPr txBox="1">
            <a:spLocks noGrp="1"/>
          </p:cNvSpPr>
          <p:nvPr>
            <p:ph type="title" idx="3" hasCustomPrompt="1"/>
          </p:nvPr>
        </p:nvSpPr>
        <p:spPr>
          <a:xfrm rot="1973">
            <a:off x="4053650" y="625492"/>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0" name="Google Shape;60;p13"/>
          <p:cNvSpPr txBox="1">
            <a:spLocks noGrp="1"/>
          </p:cNvSpPr>
          <p:nvPr>
            <p:ph type="subTitle" idx="4"/>
          </p:nvPr>
        </p:nvSpPr>
        <p:spPr>
          <a:xfrm>
            <a:off x="6087450" y="1895882"/>
            <a:ext cx="23364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61" name="Google Shape;61;p13"/>
          <p:cNvSpPr txBox="1">
            <a:spLocks noGrp="1"/>
          </p:cNvSpPr>
          <p:nvPr>
            <p:ph type="title" idx="5" hasCustomPrompt="1"/>
          </p:nvPr>
        </p:nvSpPr>
        <p:spPr>
          <a:xfrm rot="1973">
            <a:off x="6733050" y="625492"/>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2" name="Google Shape;62;p13"/>
          <p:cNvSpPr txBox="1">
            <a:spLocks noGrp="1"/>
          </p:cNvSpPr>
          <p:nvPr>
            <p:ph type="subTitle" idx="6"/>
          </p:nvPr>
        </p:nvSpPr>
        <p:spPr>
          <a:xfrm>
            <a:off x="728650" y="3980407"/>
            <a:ext cx="23364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63" name="Google Shape;63;p13"/>
          <p:cNvSpPr txBox="1">
            <a:spLocks noGrp="1"/>
          </p:cNvSpPr>
          <p:nvPr>
            <p:ph type="title" idx="7" hasCustomPrompt="1"/>
          </p:nvPr>
        </p:nvSpPr>
        <p:spPr>
          <a:xfrm rot="1973">
            <a:off x="1374250" y="2720742"/>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4" name="Google Shape;64;p13"/>
          <p:cNvSpPr txBox="1">
            <a:spLocks noGrp="1"/>
          </p:cNvSpPr>
          <p:nvPr>
            <p:ph type="subTitle" idx="8"/>
          </p:nvPr>
        </p:nvSpPr>
        <p:spPr>
          <a:xfrm>
            <a:off x="3408050" y="3980407"/>
            <a:ext cx="23364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65" name="Google Shape;65;p13"/>
          <p:cNvSpPr txBox="1">
            <a:spLocks noGrp="1"/>
          </p:cNvSpPr>
          <p:nvPr>
            <p:ph type="title" idx="9" hasCustomPrompt="1"/>
          </p:nvPr>
        </p:nvSpPr>
        <p:spPr>
          <a:xfrm rot="1973">
            <a:off x="4053650" y="2720742"/>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6" name="Google Shape;66;p13"/>
          <p:cNvSpPr txBox="1">
            <a:spLocks noGrp="1"/>
          </p:cNvSpPr>
          <p:nvPr>
            <p:ph type="subTitle" idx="13"/>
          </p:nvPr>
        </p:nvSpPr>
        <p:spPr>
          <a:xfrm>
            <a:off x="6087450" y="3980407"/>
            <a:ext cx="23364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67" name="Google Shape;67;p13"/>
          <p:cNvSpPr txBox="1">
            <a:spLocks noGrp="1"/>
          </p:cNvSpPr>
          <p:nvPr>
            <p:ph type="title" idx="14" hasCustomPrompt="1"/>
          </p:nvPr>
        </p:nvSpPr>
        <p:spPr>
          <a:xfrm rot="1973">
            <a:off x="6733050" y="2720742"/>
            <a:ext cx="10452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8" name="Google Shape;68;p13">
            <a:hlinkClick r:id="rId3" action="ppaction://hlinksldjump"/>
          </p:cNvPr>
          <p:cNvSpPr txBox="1">
            <a:spLocks noGrp="1"/>
          </p:cNvSpPr>
          <p:nvPr>
            <p:ph type="subTitle" idx="15"/>
          </p:nvPr>
        </p:nvSpPr>
        <p:spPr>
          <a:xfrm>
            <a:off x="728650" y="1404600"/>
            <a:ext cx="23364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69" name="Google Shape;69;p13"/>
          <p:cNvSpPr txBox="1">
            <a:spLocks noGrp="1"/>
          </p:cNvSpPr>
          <p:nvPr>
            <p:ph type="subTitle" idx="16"/>
          </p:nvPr>
        </p:nvSpPr>
        <p:spPr>
          <a:xfrm>
            <a:off x="3408050" y="1404600"/>
            <a:ext cx="23364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70" name="Google Shape;70;p13"/>
          <p:cNvSpPr txBox="1">
            <a:spLocks noGrp="1"/>
          </p:cNvSpPr>
          <p:nvPr>
            <p:ph type="subTitle" idx="17"/>
          </p:nvPr>
        </p:nvSpPr>
        <p:spPr>
          <a:xfrm>
            <a:off x="6087450" y="1404600"/>
            <a:ext cx="23364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71" name="Google Shape;71;p13"/>
          <p:cNvSpPr txBox="1">
            <a:spLocks noGrp="1"/>
          </p:cNvSpPr>
          <p:nvPr>
            <p:ph type="subTitle" idx="18"/>
          </p:nvPr>
        </p:nvSpPr>
        <p:spPr>
          <a:xfrm>
            <a:off x="728650" y="3498770"/>
            <a:ext cx="23364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72" name="Google Shape;72;p13"/>
          <p:cNvSpPr txBox="1">
            <a:spLocks noGrp="1"/>
          </p:cNvSpPr>
          <p:nvPr>
            <p:ph type="subTitle" idx="19"/>
          </p:nvPr>
        </p:nvSpPr>
        <p:spPr>
          <a:xfrm>
            <a:off x="3408050" y="3498770"/>
            <a:ext cx="23364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
        <p:nvSpPr>
          <p:cNvPr id="73" name="Google Shape;73;p13"/>
          <p:cNvSpPr txBox="1">
            <a:spLocks noGrp="1"/>
          </p:cNvSpPr>
          <p:nvPr>
            <p:ph type="subTitle" idx="20"/>
          </p:nvPr>
        </p:nvSpPr>
        <p:spPr>
          <a:xfrm>
            <a:off x="6087450" y="3498770"/>
            <a:ext cx="23364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2pPr>
            <a:lvl3pPr lvl="2"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3pPr>
            <a:lvl4pPr lvl="3"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4pPr>
            <a:lvl5pPr lvl="4"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5pPr>
            <a:lvl6pPr lvl="5"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6pPr>
            <a:lvl7pPr lvl="6"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7pPr>
            <a:lvl8pPr lvl="7" algn="r" rtl="0">
              <a:lnSpc>
                <a:spcPct val="100000"/>
              </a:lnSpc>
              <a:spcBef>
                <a:spcPts val="1600"/>
              </a:spcBef>
              <a:spcAft>
                <a:spcPts val="0"/>
              </a:spcAft>
              <a:buClr>
                <a:schemeClr val="lt1"/>
              </a:buClr>
              <a:buSzPts val="2000"/>
              <a:buFont typeface="Fredoka One"/>
              <a:buNone/>
              <a:defRPr sz="2000">
                <a:solidFill>
                  <a:schemeClr val="lt1"/>
                </a:solidFill>
                <a:latin typeface="Fredoka One"/>
                <a:ea typeface="Fredoka One"/>
                <a:cs typeface="Fredoka One"/>
                <a:sym typeface="Fredoka One"/>
              </a:defRPr>
            </a:lvl8pPr>
            <a:lvl9pPr lvl="8" algn="r" rtl="0">
              <a:lnSpc>
                <a:spcPct val="100000"/>
              </a:lnSpc>
              <a:spcBef>
                <a:spcPts val="1600"/>
              </a:spcBef>
              <a:spcAft>
                <a:spcPts val="1600"/>
              </a:spcAft>
              <a:buClr>
                <a:schemeClr val="lt1"/>
              </a:buClr>
              <a:buSzPts val="2000"/>
              <a:buFont typeface="Fredoka One"/>
              <a:buNone/>
              <a:defRPr sz="20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TITLE_AND_BODY_1_2">
    <p:bg>
      <p:bgPr>
        <a:solidFill>
          <a:schemeClr val="accent6"/>
        </a:solidFill>
        <a:effectLst/>
      </p:bgPr>
    </p:bg>
    <p:spTree>
      <p:nvGrpSpPr>
        <p:cNvPr id="1" name="Shape 187"/>
        <p:cNvGrpSpPr/>
        <p:nvPr/>
      </p:nvGrpSpPr>
      <p:grpSpPr>
        <a:xfrm>
          <a:off x="0" y="0"/>
          <a:ext cx="0" cy="0"/>
          <a:chOff x="0" y="0"/>
          <a:chExt cx="0" cy="0"/>
        </a:xfrm>
      </p:grpSpPr>
      <p:pic>
        <p:nvPicPr>
          <p:cNvPr id="188" name="Google Shape;188;p31"/>
          <p:cNvPicPr preferRelativeResize="0"/>
          <p:nvPr/>
        </p:nvPicPr>
        <p:blipFill>
          <a:blip r:embed="rId2">
            <a:alphaModFix amt="14000"/>
          </a:blip>
          <a:stretch>
            <a:fillRect/>
          </a:stretch>
        </p:blipFill>
        <p:spPr>
          <a:xfrm>
            <a:off x="8843" y="0"/>
            <a:ext cx="9143999"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TITLE_AND_BODY_1_1_1">
    <p:bg>
      <p:bgPr>
        <a:solidFill>
          <a:schemeClr val="dk2"/>
        </a:solidFill>
        <a:effectLst/>
      </p:bgPr>
    </p:bg>
    <p:spTree>
      <p:nvGrpSpPr>
        <p:cNvPr id="1" name="Shape 189"/>
        <p:cNvGrpSpPr/>
        <p:nvPr/>
      </p:nvGrpSpPr>
      <p:grpSpPr>
        <a:xfrm>
          <a:off x="0" y="0"/>
          <a:ext cx="0" cy="0"/>
          <a:chOff x="0" y="0"/>
          <a:chExt cx="0" cy="0"/>
        </a:xfrm>
      </p:grpSpPr>
      <p:pic>
        <p:nvPicPr>
          <p:cNvPr id="190" name="Google Shape;190;p32"/>
          <p:cNvPicPr preferRelativeResize="0"/>
          <p:nvPr/>
        </p:nvPicPr>
        <p:blipFill>
          <a:blip r:embed="rId2">
            <a:alphaModFix amt="20000"/>
          </a:blip>
          <a:stretch>
            <a:fillRect/>
          </a:stretch>
        </p:blipFill>
        <p:spPr>
          <a:xfrm>
            <a:off x="8843" y="0"/>
            <a:ext cx="9143999"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LANK_1_1_1_1_1_3">
    <p:bg>
      <p:bgPr>
        <a:solidFill>
          <a:schemeClr val="accent3"/>
        </a:solidFill>
        <a:effectLst/>
      </p:bgPr>
    </p:bg>
    <p:spTree>
      <p:nvGrpSpPr>
        <p:cNvPr id="1" name="Shape 191"/>
        <p:cNvGrpSpPr/>
        <p:nvPr/>
      </p:nvGrpSpPr>
      <p:grpSpPr>
        <a:xfrm>
          <a:off x="0" y="0"/>
          <a:ext cx="0" cy="0"/>
          <a:chOff x="0" y="0"/>
          <a:chExt cx="0" cy="0"/>
        </a:xfrm>
      </p:grpSpPr>
      <p:pic>
        <p:nvPicPr>
          <p:cNvPr id="192" name="Google Shape;192;p33"/>
          <p:cNvPicPr preferRelativeResize="0"/>
          <p:nvPr/>
        </p:nvPicPr>
        <p:blipFill>
          <a:blip r:embed="rId2">
            <a:alphaModFix amt="19000"/>
          </a:blip>
          <a:stretch>
            <a:fillRect/>
          </a:stretch>
        </p:blipFill>
        <p:spPr>
          <a:xfrm>
            <a:off x="8843" y="0"/>
            <a:ext cx="9143999" cy="5143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LANK_1_1_1_1_1_1_3">
    <p:bg>
      <p:bgPr>
        <a:solidFill>
          <a:schemeClr val="accent5"/>
        </a:solidFill>
        <a:effectLst/>
      </p:bgPr>
    </p:bg>
    <p:spTree>
      <p:nvGrpSpPr>
        <p:cNvPr id="1" name="Shape 193"/>
        <p:cNvGrpSpPr/>
        <p:nvPr/>
      </p:nvGrpSpPr>
      <p:grpSpPr>
        <a:xfrm>
          <a:off x="0" y="0"/>
          <a:ext cx="0" cy="0"/>
          <a:chOff x="0" y="0"/>
          <a:chExt cx="0" cy="0"/>
        </a:xfrm>
      </p:grpSpPr>
      <p:pic>
        <p:nvPicPr>
          <p:cNvPr id="194" name="Google Shape;194;p34"/>
          <p:cNvPicPr preferRelativeResize="0"/>
          <p:nvPr/>
        </p:nvPicPr>
        <p:blipFill>
          <a:blip r:embed="rId2">
            <a:alphaModFix amt="24000"/>
          </a:blip>
          <a:stretch>
            <a:fillRect/>
          </a:stretch>
        </p:blipFill>
        <p:spPr>
          <a:xfrm>
            <a:off x="8843" y="0"/>
            <a:ext cx="9143999" cy="5143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BLANK_1_1_1_1_1_1_2_1">
    <p:bg>
      <p:bgPr>
        <a:solidFill>
          <a:schemeClr val="accent1"/>
        </a:solidFill>
        <a:effectLst/>
      </p:bgPr>
    </p:bg>
    <p:spTree>
      <p:nvGrpSpPr>
        <p:cNvPr id="1" name="Shape 195"/>
        <p:cNvGrpSpPr/>
        <p:nvPr/>
      </p:nvGrpSpPr>
      <p:grpSpPr>
        <a:xfrm>
          <a:off x="0" y="0"/>
          <a:ext cx="0" cy="0"/>
          <a:chOff x="0" y="0"/>
          <a:chExt cx="0" cy="0"/>
        </a:xfrm>
      </p:grpSpPr>
      <p:pic>
        <p:nvPicPr>
          <p:cNvPr id="196" name="Google Shape;196;p35"/>
          <p:cNvPicPr preferRelativeResize="0"/>
          <p:nvPr/>
        </p:nvPicPr>
        <p:blipFill>
          <a:blip r:embed="rId2">
            <a:alphaModFix amt="26000"/>
          </a:blip>
          <a:stretch>
            <a:fillRect/>
          </a:stretch>
        </p:blipFill>
        <p:spPr>
          <a:xfrm>
            <a:off x="8843" y="0"/>
            <a:ext cx="9143999"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1pPr>
            <a:lvl2pPr lvl="1"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20000" y="1348675"/>
            <a:ext cx="7704000" cy="32547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58" r:id="rId3"/>
    <p:sldLayoutId id="2147483659" r:id="rId4"/>
    <p:sldLayoutId id="2147483677" r:id="rId5"/>
    <p:sldLayoutId id="2147483678" r:id="rId6"/>
    <p:sldLayoutId id="2147483679" r:id="rId7"/>
    <p:sldLayoutId id="2147483680" r:id="rId8"/>
    <p:sldLayoutId id="214748368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0"/>
          <p:cNvSpPr/>
          <p:nvPr/>
        </p:nvSpPr>
        <p:spPr>
          <a:xfrm>
            <a:off x="932240" y="3779715"/>
            <a:ext cx="3518100" cy="4461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10" name="Google Shape;210;p40"/>
          <p:cNvSpPr txBox="1">
            <a:spLocks noGrp="1"/>
          </p:cNvSpPr>
          <p:nvPr>
            <p:ph type="ctrTitle"/>
          </p:nvPr>
        </p:nvSpPr>
        <p:spPr>
          <a:xfrm>
            <a:off x="578233" y="732168"/>
            <a:ext cx="4270944" cy="29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6600" dirty="0">
                <a:solidFill>
                  <a:schemeClr val="bg2">
                    <a:lumMod val="75000"/>
                  </a:schemeClr>
                </a:solidFill>
              </a:rPr>
              <a:t>U</a:t>
            </a:r>
            <a:r>
              <a:rPr lang="en" sz="6600" dirty="0">
                <a:solidFill>
                  <a:schemeClr val="bg2">
                    <a:lumMod val="75000"/>
                  </a:schemeClr>
                </a:solidFill>
              </a:rPr>
              <a:t>nit 2: </a:t>
            </a:r>
            <a:br>
              <a:rPr lang="en" sz="6600" dirty="0"/>
            </a:br>
            <a:r>
              <a:rPr lang="en" sz="6600" dirty="0">
                <a:solidFill>
                  <a:schemeClr val="tx1"/>
                </a:solidFill>
              </a:rPr>
              <a:t>HEALTHY LIVING </a:t>
            </a:r>
            <a:endParaRPr sz="6600" dirty="0">
              <a:solidFill>
                <a:schemeClr val="tx1"/>
              </a:solidFill>
            </a:endParaRPr>
          </a:p>
        </p:txBody>
      </p:sp>
      <p:grpSp>
        <p:nvGrpSpPr>
          <p:cNvPr id="211" name="Google Shape;211;p40"/>
          <p:cNvGrpSpPr/>
          <p:nvPr/>
        </p:nvGrpSpPr>
        <p:grpSpPr>
          <a:xfrm>
            <a:off x="5097292" y="974723"/>
            <a:ext cx="3326709" cy="3193750"/>
            <a:chOff x="5461931" y="1149748"/>
            <a:chExt cx="2962077" cy="2843692"/>
          </a:xfrm>
        </p:grpSpPr>
        <p:sp>
          <p:nvSpPr>
            <p:cNvPr id="212" name="Google Shape;212;p40"/>
            <p:cNvSpPr/>
            <p:nvPr/>
          </p:nvSpPr>
          <p:spPr>
            <a:xfrm>
              <a:off x="5701400" y="1149748"/>
              <a:ext cx="2722608" cy="2726572"/>
            </a:xfrm>
            <a:custGeom>
              <a:avLst/>
              <a:gdLst/>
              <a:ahLst/>
              <a:cxnLst/>
              <a:rect l="l" t="t" r="r" b="b"/>
              <a:pathLst>
                <a:path w="32289" h="32336" extrusionOk="0">
                  <a:moveTo>
                    <a:pt x="28942" y="1"/>
                  </a:moveTo>
                  <a:cubicBezTo>
                    <a:pt x="28863" y="1"/>
                    <a:pt x="28818" y="4"/>
                    <a:pt x="28818" y="4"/>
                  </a:cubicBezTo>
                  <a:lnTo>
                    <a:pt x="3559" y="4"/>
                  </a:lnTo>
                  <a:cubicBezTo>
                    <a:pt x="2006" y="4"/>
                    <a:pt x="351" y="107"/>
                    <a:pt x="351" y="3213"/>
                  </a:cubicBezTo>
                  <a:cubicBezTo>
                    <a:pt x="351" y="6319"/>
                    <a:pt x="0" y="25655"/>
                    <a:pt x="311" y="28583"/>
                  </a:cubicBezTo>
                  <a:cubicBezTo>
                    <a:pt x="570" y="31015"/>
                    <a:pt x="1490" y="32198"/>
                    <a:pt x="5320" y="32302"/>
                  </a:cubicBezTo>
                  <a:cubicBezTo>
                    <a:pt x="6233" y="32327"/>
                    <a:pt x="7912" y="32336"/>
                    <a:pt x="9966" y="32336"/>
                  </a:cubicBezTo>
                  <a:cubicBezTo>
                    <a:pt x="14963" y="32336"/>
                    <a:pt x="22180" y="32284"/>
                    <a:pt x="25995" y="32284"/>
                  </a:cubicBezTo>
                  <a:cubicBezTo>
                    <a:pt x="27187" y="32284"/>
                    <a:pt x="28047" y="32289"/>
                    <a:pt x="28403" y="32302"/>
                  </a:cubicBezTo>
                  <a:cubicBezTo>
                    <a:pt x="28528" y="32307"/>
                    <a:pt x="28665" y="32311"/>
                    <a:pt x="28808" y="32311"/>
                  </a:cubicBezTo>
                  <a:cubicBezTo>
                    <a:pt x="30093" y="32311"/>
                    <a:pt x="31991" y="31979"/>
                    <a:pt x="32131" y="28679"/>
                  </a:cubicBezTo>
                  <a:cubicBezTo>
                    <a:pt x="32289" y="24943"/>
                    <a:pt x="32247" y="7094"/>
                    <a:pt x="32230" y="3731"/>
                  </a:cubicBezTo>
                  <a:cubicBezTo>
                    <a:pt x="32244" y="203"/>
                    <a:pt x="29558" y="1"/>
                    <a:pt x="28942" y="1"/>
                  </a:cubicBezTo>
                  <a:close/>
                </a:path>
              </a:pathLst>
            </a:custGeom>
            <a:solidFill>
              <a:schemeClr val="accent3"/>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0"/>
            <p:cNvSpPr/>
            <p:nvPr/>
          </p:nvSpPr>
          <p:spPr>
            <a:xfrm>
              <a:off x="5461931" y="1771355"/>
              <a:ext cx="910825" cy="664020"/>
            </a:xfrm>
            <a:custGeom>
              <a:avLst/>
              <a:gdLst/>
              <a:ahLst/>
              <a:cxnLst/>
              <a:rect l="l" t="t" r="r" b="b"/>
              <a:pathLst>
                <a:path w="10802" h="7875" extrusionOk="0">
                  <a:moveTo>
                    <a:pt x="1119" y="0"/>
                  </a:moveTo>
                  <a:cubicBezTo>
                    <a:pt x="911" y="0"/>
                    <a:pt x="15" y="50"/>
                    <a:pt x="22" y="909"/>
                  </a:cubicBezTo>
                  <a:cubicBezTo>
                    <a:pt x="14" y="1729"/>
                    <a:pt x="1" y="6074"/>
                    <a:pt x="54" y="6985"/>
                  </a:cubicBezTo>
                  <a:cubicBezTo>
                    <a:pt x="100" y="7787"/>
                    <a:pt x="734" y="7869"/>
                    <a:pt x="1163" y="7869"/>
                  </a:cubicBezTo>
                  <a:cubicBezTo>
                    <a:pt x="1212" y="7869"/>
                    <a:pt x="1258" y="7868"/>
                    <a:pt x="1300" y="7867"/>
                  </a:cubicBezTo>
                  <a:cubicBezTo>
                    <a:pt x="1423" y="7863"/>
                    <a:pt x="1724" y="7862"/>
                    <a:pt x="2141" y="7862"/>
                  </a:cubicBezTo>
                  <a:cubicBezTo>
                    <a:pt x="3436" y="7862"/>
                    <a:pt x="5848" y="7875"/>
                    <a:pt x="7505" y="7875"/>
                  </a:cubicBezTo>
                  <a:cubicBezTo>
                    <a:pt x="8175" y="7875"/>
                    <a:pt x="8722" y="7873"/>
                    <a:pt x="9022" y="7867"/>
                  </a:cubicBezTo>
                  <a:cubicBezTo>
                    <a:pt x="10304" y="7842"/>
                    <a:pt x="10612" y="7554"/>
                    <a:pt x="10697" y="6961"/>
                  </a:cubicBezTo>
                  <a:cubicBezTo>
                    <a:pt x="10802" y="6249"/>
                    <a:pt x="10685" y="1540"/>
                    <a:pt x="10685" y="783"/>
                  </a:cubicBezTo>
                  <a:cubicBezTo>
                    <a:pt x="10685" y="26"/>
                    <a:pt x="10130" y="1"/>
                    <a:pt x="9611" y="1"/>
                  </a:cubicBezTo>
                  <a:lnTo>
                    <a:pt x="1161" y="1"/>
                  </a:lnTo>
                  <a:cubicBezTo>
                    <a:pt x="1161" y="1"/>
                    <a:pt x="1146" y="0"/>
                    <a:pt x="1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0"/>
            <p:cNvSpPr/>
            <p:nvPr/>
          </p:nvSpPr>
          <p:spPr>
            <a:xfrm>
              <a:off x="6024008" y="2377953"/>
              <a:ext cx="190563" cy="218895"/>
            </a:xfrm>
            <a:custGeom>
              <a:avLst/>
              <a:gdLst/>
              <a:ahLst/>
              <a:cxnLst/>
              <a:rect l="l" t="t" r="r" b="b"/>
              <a:pathLst>
                <a:path w="2260" h="2596" extrusionOk="0">
                  <a:moveTo>
                    <a:pt x="1" y="0"/>
                  </a:moveTo>
                  <a:lnTo>
                    <a:pt x="1" y="0"/>
                  </a:lnTo>
                  <a:cubicBezTo>
                    <a:pt x="541" y="2293"/>
                    <a:pt x="2260" y="2596"/>
                    <a:pt x="2260" y="2596"/>
                  </a:cubicBezTo>
                  <a:cubicBezTo>
                    <a:pt x="1720" y="1585"/>
                    <a:pt x="1652" y="236"/>
                    <a:pt x="1652" y="236"/>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0"/>
            <p:cNvSpPr/>
            <p:nvPr/>
          </p:nvSpPr>
          <p:spPr>
            <a:xfrm>
              <a:off x="5661938" y="2244053"/>
              <a:ext cx="86597" cy="85079"/>
            </a:xfrm>
            <a:custGeom>
              <a:avLst/>
              <a:gdLst/>
              <a:ahLst/>
              <a:cxnLst/>
              <a:rect l="l" t="t" r="r" b="b"/>
              <a:pathLst>
                <a:path w="1027" h="1009" extrusionOk="0">
                  <a:moveTo>
                    <a:pt x="422" y="1"/>
                  </a:moveTo>
                  <a:cubicBezTo>
                    <a:pt x="288" y="1"/>
                    <a:pt x="169" y="1"/>
                    <a:pt x="126" y="2"/>
                  </a:cubicBezTo>
                  <a:cubicBezTo>
                    <a:pt x="0" y="2"/>
                    <a:pt x="8" y="109"/>
                    <a:pt x="8" y="109"/>
                  </a:cubicBezTo>
                  <a:lnTo>
                    <a:pt x="8" y="903"/>
                  </a:lnTo>
                  <a:cubicBezTo>
                    <a:pt x="8" y="951"/>
                    <a:pt x="11" y="1004"/>
                    <a:pt x="109" y="1004"/>
                  </a:cubicBezTo>
                  <a:cubicBezTo>
                    <a:pt x="177" y="1004"/>
                    <a:pt x="486" y="1009"/>
                    <a:pt x="702" y="1009"/>
                  </a:cubicBezTo>
                  <a:cubicBezTo>
                    <a:pt x="799" y="1009"/>
                    <a:pt x="878" y="1008"/>
                    <a:pt x="907" y="1005"/>
                  </a:cubicBezTo>
                  <a:cubicBezTo>
                    <a:pt x="983" y="998"/>
                    <a:pt x="1019" y="968"/>
                    <a:pt x="1023" y="847"/>
                  </a:cubicBezTo>
                  <a:cubicBezTo>
                    <a:pt x="1027" y="727"/>
                    <a:pt x="1021" y="184"/>
                    <a:pt x="1023" y="122"/>
                  </a:cubicBezTo>
                  <a:cubicBezTo>
                    <a:pt x="1024" y="83"/>
                    <a:pt x="1024" y="10"/>
                    <a:pt x="910" y="5"/>
                  </a:cubicBezTo>
                  <a:cubicBezTo>
                    <a:pt x="840" y="2"/>
                    <a:pt x="616" y="1"/>
                    <a:pt x="4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0"/>
            <p:cNvSpPr/>
            <p:nvPr/>
          </p:nvSpPr>
          <p:spPr>
            <a:xfrm>
              <a:off x="5874593" y="2244053"/>
              <a:ext cx="86597" cy="85079"/>
            </a:xfrm>
            <a:custGeom>
              <a:avLst/>
              <a:gdLst/>
              <a:ahLst/>
              <a:cxnLst/>
              <a:rect l="l" t="t" r="r" b="b"/>
              <a:pathLst>
                <a:path w="1027" h="1009" extrusionOk="0">
                  <a:moveTo>
                    <a:pt x="422" y="1"/>
                  </a:moveTo>
                  <a:cubicBezTo>
                    <a:pt x="288" y="1"/>
                    <a:pt x="169" y="1"/>
                    <a:pt x="126" y="2"/>
                  </a:cubicBezTo>
                  <a:cubicBezTo>
                    <a:pt x="0" y="2"/>
                    <a:pt x="9" y="110"/>
                    <a:pt x="9" y="110"/>
                  </a:cubicBezTo>
                  <a:lnTo>
                    <a:pt x="9" y="904"/>
                  </a:lnTo>
                  <a:cubicBezTo>
                    <a:pt x="9" y="952"/>
                    <a:pt x="11" y="1004"/>
                    <a:pt x="109" y="1004"/>
                  </a:cubicBezTo>
                  <a:cubicBezTo>
                    <a:pt x="177" y="1004"/>
                    <a:pt x="486" y="1009"/>
                    <a:pt x="702" y="1009"/>
                  </a:cubicBezTo>
                  <a:cubicBezTo>
                    <a:pt x="799" y="1009"/>
                    <a:pt x="878" y="1008"/>
                    <a:pt x="907" y="1005"/>
                  </a:cubicBezTo>
                  <a:cubicBezTo>
                    <a:pt x="984" y="998"/>
                    <a:pt x="1020" y="968"/>
                    <a:pt x="1023" y="847"/>
                  </a:cubicBezTo>
                  <a:cubicBezTo>
                    <a:pt x="1027" y="727"/>
                    <a:pt x="1021" y="184"/>
                    <a:pt x="1023" y="122"/>
                  </a:cubicBezTo>
                  <a:cubicBezTo>
                    <a:pt x="1026" y="83"/>
                    <a:pt x="1026" y="10"/>
                    <a:pt x="911" y="5"/>
                  </a:cubicBezTo>
                  <a:cubicBezTo>
                    <a:pt x="841" y="2"/>
                    <a:pt x="616" y="1"/>
                    <a:pt x="4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0"/>
            <p:cNvSpPr/>
            <p:nvPr/>
          </p:nvSpPr>
          <p:spPr>
            <a:xfrm>
              <a:off x="6087333" y="2244053"/>
              <a:ext cx="86597" cy="85079"/>
            </a:xfrm>
            <a:custGeom>
              <a:avLst/>
              <a:gdLst/>
              <a:ahLst/>
              <a:cxnLst/>
              <a:rect l="l" t="t" r="r" b="b"/>
              <a:pathLst>
                <a:path w="1027" h="1009" extrusionOk="0">
                  <a:moveTo>
                    <a:pt x="423" y="1"/>
                  </a:moveTo>
                  <a:cubicBezTo>
                    <a:pt x="289" y="1"/>
                    <a:pt x="170" y="1"/>
                    <a:pt x="127" y="2"/>
                  </a:cubicBezTo>
                  <a:cubicBezTo>
                    <a:pt x="1" y="2"/>
                    <a:pt x="9" y="110"/>
                    <a:pt x="9" y="110"/>
                  </a:cubicBezTo>
                  <a:lnTo>
                    <a:pt x="9" y="904"/>
                  </a:lnTo>
                  <a:cubicBezTo>
                    <a:pt x="9" y="952"/>
                    <a:pt x="12" y="1004"/>
                    <a:pt x="110" y="1004"/>
                  </a:cubicBezTo>
                  <a:cubicBezTo>
                    <a:pt x="177" y="1004"/>
                    <a:pt x="487" y="1009"/>
                    <a:pt x="703" y="1009"/>
                  </a:cubicBezTo>
                  <a:cubicBezTo>
                    <a:pt x="800" y="1009"/>
                    <a:pt x="878" y="1008"/>
                    <a:pt x="907" y="1005"/>
                  </a:cubicBezTo>
                  <a:cubicBezTo>
                    <a:pt x="984" y="998"/>
                    <a:pt x="1020" y="968"/>
                    <a:pt x="1025" y="847"/>
                  </a:cubicBezTo>
                  <a:cubicBezTo>
                    <a:pt x="1027" y="727"/>
                    <a:pt x="1021" y="184"/>
                    <a:pt x="1025" y="122"/>
                  </a:cubicBezTo>
                  <a:cubicBezTo>
                    <a:pt x="1026" y="83"/>
                    <a:pt x="1026" y="10"/>
                    <a:pt x="911" y="5"/>
                  </a:cubicBezTo>
                  <a:cubicBezTo>
                    <a:pt x="842" y="2"/>
                    <a:pt x="617"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0"/>
            <p:cNvSpPr/>
            <p:nvPr/>
          </p:nvSpPr>
          <p:spPr>
            <a:xfrm>
              <a:off x="5661938" y="1885271"/>
              <a:ext cx="86597" cy="302962"/>
            </a:xfrm>
            <a:custGeom>
              <a:avLst/>
              <a:gdLst/>
              <a:ahLst/>
              <a:cxnLst/>
              <a:rect l="l" t="t" r="r" b="b"/>
              <a:pathLst>
                <a:path w="1027" h="3593" extrusionOk="0">
                  <a:moveTo>
                    <a:pt x="513" y="0"/>
                  </a:moveTo>
                  <a:cubicBezTo>
                    <a:pt x="345" y="0"/>
                    <a:pt x="178" y="1"/>
                    <a:pt x="126" y="2"/>
                  </a:cubicBezTo>
                  <a:cubicBezTo>
                    <a:pt x="0" y="2"/>
                    <a:pt x="8" y="108"/>
                    <a:pt x="8" y="108"/>
                  </a:cubicBezTo>
                  <a:lnTo>
                    <a:pt x="8" y="3485"/>
                  </a:lnTo>
                  <a:cubicBezTo>
                    <a:pt x="7" y="3535"/>
                    <a:pt x="11" y="3588"/>
                    <a:pt x="109" y="3588"/>
                  </a:cubicBezTo>
                  <a:cubicBezTo>
                    <a:pt x="177" y="3588"/>
                    <a:pt x="486" y="3593"/>
                    <a:pt x="702" y="3593"/>
                  </a:cubicBezTo>
                  <a:cubicBezTo>
                    <a:pt x="799" y="3593"/>
                    <a:pt x="878" y="3592"/>
                    <a:pt x="907" y="3589"/>
                  </a:cubicBezTo>
                  <a:cubicBezTo>
                    <a:pt x="983" y="3581"/>
                    <a:pt x="1019" y="3552"/>
                    <a:pt x="1023" y="3431"/>
                  </a:cubicBezTo>
                  <a:cubicBezTo>
                    <a:pt x="1027" y="3311"/>
                    <a:pt x="1021" y="184"/>
                    <a:pt x="1023" y="122"/>
                  </a:cubicBezTo>
                  <a:cubicBezTo>
                    <a:pt x="1024" y="82"/>
                    <a:pt x="1024" y="9"/>
                    <a:pt x="910" y="4"/>
                  </a:cubicBezTo>
                  <a:cubicBezTo>
                    <a:pt x="851" y="1"/>
                    <a:pt x="682" y="0"/>
                    <a:pt x="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0"/>
            <p:cNvSpPr/>
            <p:nvPr/>
          </p:nvSpPr>
          <p:spPr>
            <a:xfrm>
              <a:off x="5874593" y="1885271"/>
              <a:ext cx="86597" cy="302962"/>
            </a:xfrm>
            <a:custGeom>
              <a:avLst/>
              <a:gdLst/>
              <a:ahLst/>
              <a:cxnLst/>
              <a:rect l="l" t="t" r="r" b="b"/>
              <a:pathLst>
                <a:path w="1027" h="3593" extrusionOk="0">
                  <a:moveTo>
                    <a:pt x="514" y="0"/>
                  </a:moveTo>
                  <a:cubicBezTo>
                    <a:pt x="346" y="0"/>
                    <a:pt x="179" y="1"/>
                    <a:pt x="126" y="2"/>
                  </a:cubicBezTo>
                  <a:cubicBezTo>
                    <a:pt x="0" y="3"/>
                    <a:pt x="9" y="110"/>
                    <a:pt x="9" y="110"/>
                  </a:cubicBezTo>
                  <a:lnTo>
                    <a:pt x="9" y="3487"/>
                  </a:lnTo>
                  <a:cubicBezTo>
                    <a:pt x="9" y="3535"/>
                    <a:pt x="11" y="3588"/>
                    <a:pt x="109" y="3588"/>
                  </a:cubicBezTo>
                  <a:cubicBezTo>
                    <a:pt x="177" y="3588"/>
                    <a:pt x="486" y="3593"/>
                    <a:pt x="702" y="3593"/>
                  </a:cubicBezTo>
                  <a:cubicBezTo>
                    <a:pt x="799" y="3593"/>
                    <a:pt x="878" y="3592"/>
                    <a:pt x="907" y="3589"/>
                  </a:cubicBezTo>
                  <a:cubicBezTo>
                    <a:pt x="984" y="3581"/>
                    <a:pt x="1020" y="3552"/>
                    <a:pt x="1023" y="3431"/>
                  </a:cubicBezTo>
                  <a:cubicBezTo>
                    <a:pt x="1027" y="3311"/>
                    <a:pt x="1021" y="184"/>
                    <a:pt x="1023" y="122"/>
                  </a:cubicBezTo>
                  <a:cubicBezTo>
                    <a:pt x="1026" y="82"/>
                    <a:pt x="1026" y="9"/>
                    <a:pt x="911" y="4"/>
                  </a:cubicBezTo>
                  <a:cubicBezTo>
                    <a:pt x="852" y="1"/>
                    <a:pt x="682" y="0"/>
                    <a:pt x="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0"/>
            <p:cNvSpPr/>
            <p:nvPr/>
          </p:nvSpPr>
          <p:spPr>
            <a:xfrm>
              <a:off x="6087333" y="1885271"/>
              <a:ext cx="86597" cy="302962"/>
            </a:xfrm>
            <a:custGeom>
              <a:avLst/>
              <a:gdLst/>
              <a:ahLst/>
              <a:cxnLst/>
              <a:rect l="l" t="t" r="r" b="b"/>
              <a:pathLst>
                <a:path w="1027" h="3593" extrusionOk="0">
                  <a:moveTo>
                    <a:pt x="515" y="0"/>
                  </a:moveTo>
                  <a:cubicBezTo>
                    <a:pt x="346" y="0"/>
                    <a:pt x="180" y="1"/>
                    <a:pt x="127" y="2"/>
                  </a:cubicBezTo>
                  <a:cubicBezTo>
                    <a:pt x="1" y="3"/>
                    <a:pt x="9" y="110"/>
                    <a:pt x="9" y="110"/>
                  </a:cubicBezTo>
                  <a:lnTo>
                    <a:pt x="9" y="3487"/>
                  </a:lnTo>
                  <a:cubicBezTo>
                    <a:pt x="9" y="3535"/>
                    <a:pt x="12" y="3588"/>
                    <a:pt x="110" y="3588"/>
                  </a:cubicBezTo>
                  <a:cubicBezTo>
                    <a:pt x="177" y="3588"/>
                    <a:pt x="487" y="3593"/>
                    <a:pt x="703" y="3593"/>
                  </a:cubicBezTo>
                  <a:cubicBezTo>
                    <a:pt x="800" y="3593"/>
                    <a:pt x="878" y="3592"/>
                    <a:pt x="907" y="3589"/>
                  </a:cubicBezTo>
                  <a:cubicBezTo>
                    <a:pt x="984" y="3581"/>
                    <a:pt x="1020" y="3552"/>
                    <a:pt x="1025" y="3431"/>
                  </a:cubicBezTo>
                  <a:cubicBezTo>
                    <a:pt x="1027" y="3311"/>
                    <a:pt x="1021" y="184"/>
                    <a:pt x="1025" y="122"/>
                  </a:cubicBezTo>
                  <a:cubicBezTo>
                    <a:pt x="1026" y="82"/>
                    <a:pt x="1026" y="9"/>
                    <a:pt x="911" y="4"/>
                  </a:cubicBezTo>
                  <a:cubicBezTo>
                    <a:pt x="852" y="1"/>
                    <a:pt x="683" y="0"/>
                    <a:pt x="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0"/>
            <p:cNvSpPr/>
            <p:nvPr/>
          </p:nvSpPr>
          <p:spPr>
            <a:xfrm>
              <a:off x="5555189" y="2736313"/>
              <a:ext cx="1064793" cy="1257127"/>
            </a:xfrm>
            <a:custGeom>
              <a:avLst/>
              <a:gdLst/>
              <a:ahLst/>
              <a:cxnLst/>
              <a:rect l="l" t="t" r="r" b="b"/>
              <a:pathLst>
                <a:path w="12628" h="14909" extrusionOk="0">
                  <a:moveTo>
                    <a:pt x="1712" y="1"/>
                  </a:moveTo>
                  <a:cubicBezTo>
                    <a:pt x="1547" y="1"/>
                    <a:pt x="1433" y="28"/>
                    <a:pt x="1393" y="92"/>
                  </a:cubicBezTo>
                  <a:cubicBezTo>
                    <a:pt x="1192" y="410"/>
                    <a:pt x="2668" y="1010"/>
                    <a:pt x="3176" y="1204"/>
                  </a:cubicBezTo>
                  <a:cubicBezTo>
                    <a:pt x="3173" y="1204"/>
                    <a:pt x="3172" y="1205"/>
                    <a:pt x="3169" y="1205"/>
                  </a:cubicBezTo>
                  <a:cubicBezTo>
                    <a:pt x="2713" y="1049"/>
                    <a:pt x="1473" y="644"/>
                    <a:pt x="837" y="644"/>
                  </a:cubicBezTo>
                  <a:cubicBezTo>
                    <a:pt x="623" y="644"/>
                    <a:pt x="478" y="690"/>
                    <a:pt x="453" y="806"/>
                  </a:cubicBezTo>
                  <a:cubicBezTo>
                    <a:pt x="417" y="1042"/>
                    <a:pt x="1737" y="1496"/>
                    <a:pt x="2435" y="1719"/>
                  </a:cubicBezTo>
                  <a:cubicBezTo>
                    <a:pt x="2429" y="1730"/>
                    <a:pt x="2425" y="1738"/>
                    <a:pt x="2420" y="1749"/>
                  </a:cubicBezTo>
                  <a:cubicBezTo>
                    <a:pt x="1889" y="1632"/>
                    <a:pt x="1000" y="1454"/>
                    <a:pt x="513" y="1454"/>
                  </a:cubicBezTo>
                  <a:cubicBezTo>
                    <a:pt x="318" y="1454"/>
                    <a:pt x="188" y="1482"/>
                    <a:pt x="170" y="1555"/>
                  </a:cubicBezTo>
                  <a:cubicBezTo>
                    <a:pt x="107" y="1820"/>
                    <a:pt x="1614" y="2211"/>
                    <a:pt x="2289" y="2372"/>
                  </a:cubicBezTo>
                  <a:lnTo>
                    <a:pt x="2289" y="2384"/>
                  </a:lnTo>
                  <a:cubicBezTo>
                    <a:pt x="1817" y="2299"/>
                    <a:pt x="935" y="2153"/>
                    <a:pt x="415" y="2153"/>
                  </a:cubicBezTo>
                  <a:cubicBezTo>
                    <a:pt x="166" y="2153"/>
                    <a:pt x="1" y="2186"/>
                    <a:pt x="2" y="2276"/>
                  </a:cubicBezTo>
                  <a:cubicBezTo>
                    <a:pt x="10" y="2649"/>
                    <a:pt x="1636" y="3061"/>
                    <a:pt x="2273" y="3225"/>
                  </a:cubicBezTo>
                  <a:lnTo>
                    <a:pt x="2326" y="3183"/>
                  </a:lnTo>
                  <a:cubicBezTo>
                    <a:pt x="2382" y="3649"/>
                    <a:pt x="2502" y="4222"/>
                    <a:pt x="2706" y="4929"/>
                  </a:cubicBezTo>
                  <a:cubicBezTo>
                    <a:pt x="2706" y="4929"/>
                    <a:pt x="2852" y="9048"/>
                    <a:pt x="4201" y="12633"/>
                  </a:cubicBezTo>
                  <a:cubicBezTo>
                    <a:pt x="4739" y="14063"/>
                    <a:pt x="6190" y="14909"/>
                    <a:pt x="7877" y="14909"/>
                  </a:cubicBezTo>
                  <a:cubicBezTo>
                    <a:pt x="9438" y="14909"/>
                    <a:pt x="11201" y="14183"/>
                    <a:pt x="12627" y="12524"/>
                  </a:cubicBezTo>
                  <a:cubicBezTo>
                    <a:pt x="10677" y="11900"/>
                    <a:pt x="8914" y="10831"/>
                    <a:pt x="7931" y="9043"/>
                  </a:cubicBezTo>
                  <a:cubicBezTo>
                    <a:pt x="7799" y="9251"/>
                    <a:pt x="7723" y="9371"/>
                    <a:pt x="7723" y="9371"/>
                  </a:cubicBezTo>
                  <a:lnTo>
                    <a:pt x="6583" y="6308"/>
                  </a:lnTo>
                  <a:lnTo>
                    <a:pt x="6403" y="5650"/>
                  </a:lnTo>
                  <a:cubicBezTo>
                    <a:pt x="6403" y="5650"/>
                    <a:pt x="5755" y="3894"/>
                    <a:pt x="5680" y="3418"/>
                  </a:cubicBezTo>
                  <a:cubicBezTo>
                    <a:pt x="5591" y="2853"/>
                    <a:pt x="6083" y="1192"/>
                    <a:pt x="6031" y="547"/>
                  </a:cubicBezTo>
                  <a:cubicBezTo>
                    <a:pt x="6017" y="380"/>
                    <a:pt x="5945" y="315"/>
                    <a:pt x="5840" y="315"/>
                  </a:cubicBezTo>
                  <a:cubicBezTo>
                    <a:pt x="5580" y="315"/>
                    <a:pt x="5121" y="719"/>
                    <a:pt x="4890" y="940"/>
                  </a:cubicBezTo>
                  <a:cubicBezTo>
                    <a:pt x="4276" y="583"/>
                    <a:pt x="2465" y="1"/>
                    <a:pt x="1712" y="1"/>
                  </a:cubicBezTo>
                  <a:close/>
                </a:path>
              </a:pathLst>
            </a:custGeom>
            <a:solidFill>
              <a:srgbClr val="E6A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0"/>
            <p:cNvSpPr/>
            <p:nvPr/>
          </p:nvSpPr>
          <p:spPr>
            <a:xfrm>
              <a:off x="6223847" y="2968193"/>
              <a:ext cx="510052" cy="824228"/>
            </a:xfrm>
            <a:custGeom>
              <a:avLst/>
              <a:gdLst/>
              <a:ahLst/>
              <a:cxnLst/>
              <a:rect l="l" t="t" r="r" b="b"/>
              <a:pathLst>
                <a:path w="6049" h="9775" extrusionOk="0">
                  <a:moveTo>
                    <a:pt x="5421" y="1"/>
                  </a:moveTo>
                  <a:cubicBezTo>
                    <a:pt x="4201" y="490"/>
                    <a:pt x="3143" y="1360"/>
                    <a:pt x="2416" y="2500"/>
                  </a:cubicBezTo>
                  <a:cubicBezTo>
                    <a:pt x="1488" y="3952"/>
                    <a:pt x="438" y="5606"/>
                    <a:pt x="1" y="6293"/>
                  </a:cubicBezTo>
                  <a:cubicBezTo>
                    <a:pt x="984" y="8081"/>
                    <a:pt x="2747" y="9150"/>
                    <a:pt x="4695" y="9775"/>
                  </a:cubicBezTo>
                  <a:cubicBezTo>
                    <a:pt x="5195" y="9192"/>
                    <a:pt x="5655" y="8499"/>
                    <a:pt x="6049" y="7678"/>
                  </a:cubicBezTo>
                  <a:lnTo>
                    <a:pt x="5421" y="1"/>
                  </a:lnTo>
                  <a:close/>
                </a:path>
              </a:pathLst>
            </a:custGeom>
            <a:solidFill>
              <a:srgbClr val="DC8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0"/>
            <p:cNvSpPr/>
            <p:nvPr/>
          </p:nvSpPr>
          <p:spPr>
            <a:xfrm>
              <a:off x="5822990" y="2934802"/>
              <a:ext cx="133984" cy="84742"/>
            </a:xfrm>
            <a:custGeom>
              <a:avLst/>
              <a:gdLst/>
              <a:ahLst/>
              <a:cxnLst/>
              <a:rect l="l" t="t" r="r" b="b"/>
              <a:pathLst>
                <a:path w="1589" h="1005" extrusionOk="0">
                  <a:moveTo>
                    <a:pt x="17" y="0"/>
                  </a:moveTo>
                  <a:cubicBezTo>
                    <a:pt x="7" y="0"/>
                    <a:pt x="2" y="0"/>
                    <a:pt x="1" y="0"/>
                  </a:cubicBezTo>
                  <a:lnTo>
                    <a:pt x="5" y="115"/>
                  </a:lnTo>
                  <a:cubicBezTo>
                    <a:pt x="21" y="117"/>
                    <a:pt x="1369" y="87"/>
                    <a:pt x="1474" y="1004"/>
                  </a:cubicBezTo>
                  <a:lnTo>
                    <a:pt x="1588" y="991"/>
                  </a:lnTo>
                  <a:cubicBezTo>
                    <a:pt x="1478" y="28"/>
                    <a:pt x="181" y="0"/>
                    <a:pt x="17" y="0"/>
                  </a:cubicBezTo>
                  <a:close/>
                </a:path>
              </a:pathLst>
            </a:custGeom>
            <a:solidFill>
              <a:srgbClr val="683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0"/>
            <p:cNvSpPr/>
            <p:nvPr/>
          </p:nvSpPr>
          <p:spPr>
            <a:xfrm>
              <a:off x="6470061" y="1592850"/>
              <a:ext cx="1508653" cy="977775"/>
            </a:xfrm>
            <a:custGeom>
              <a:avLst/>
              <a:gdLst/>
              <a:ahLst/>
              <a:cxnLst/>
              <a:rect l="l" t="t" r="r" b="b"/>
              <a:pathLst>
                <a:path w="17892" h="11596" extrusionOk="0">
                  <a:moveTo>
                    <a:pt x="5633" y="0"/>
                  </a:moveTo>
                  <a:cubicBezTo>
                    <a:pt x="3076" y="0"/>
                    <a:pt x="1043" y="307"/>
                    <a:pt x="776" y="1242"/>
                  </a:cubicBezTo>
                  <a:cubicBezTo>
                    <a:pt x="0" y="3970"/>
                    <a:pt x="1169" y="8088"/>
                    <a:pt x="1888" y="9432"/>
                  </a:cubicBezTo>
                  <a:cubicBezTo>
                    <a:pt x="2512" y="10600"/>
                    <a:pt x="7269" y="11596"/>
                    <a:pt x="9957" y="11596"/>
                  </a:cubicBezTo>
                  <a:cubicBezTo>
                    <a:pt x="10364" y="11596"/>
                    <a:pt x="10723" y="11573"/>
                    <a:pt x="11013" y="11525"/>
                  </a:cubicBezTo>
                  <a:cubicBezTo>
                    <a:pt x="13223" y="11157"/>
                    <a:pt x="14481" y="10501"/>
                    <a:pt x="16186" y="8356"/>
                  </a:cubicBezTo>
                  <a:cubicBezTo>
                    <a:pt x="17892" y="6212"/>
                    <a:pt x="17336" y="1125"/>
                    <a:pt x="17336" y="1125"/>
                  </a:cubicBezTo>
                  <a:cubicBezTo>
                    <a:pt x="17336" y="1125"/>
                    <a:pt x="10526" y="0"/>
                    <a:pt x="56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0"/>
            <p:cNvSpPr/>
            <p:nvPr/>
          </p:nvSpPr>
          <p:spPr>
            <a:xfrm>
              <a:off x="6947312" y="2709752"/>
              <a:ext cx="508618" cy="271004"/>
            </a:xfrm>
            <a:custGeom>
              <a:avLst/>
              <a:gdLst/>
              <a:ahLst/>
              <a:cxnLst/>
              <a:rect l="l" t="t" r="r" b="b"/>
              <a:pathLst>
                <a:path w="6032" h="3214" extrusionOk="0">
                  <a:moveTo>
                    <a:pt x="2770" y="1"/>
                  </a:moveTo>
                  <a:cubicBezTo>
                    <a:pt x="691" y="1"/>
                    <a:pt x="0" y="388"/>
                    <a:pt x="0" y="388"/>
                  </a:cubicBezTo>
                  <a:lnTo>
                    <a:pt x="795" y="2135"/>
                  </a:lnTo>
                  <a:lnTo>
                    <a:pt x="4160" y="3213"/>
                  </a:lnTo>
                  <a:lnTo>
                    <a:pt x="6032" y="103"/>
                  </a:lnTo>
                  <a:cubicBezTo>
                    <a:pt x="6032" y="103"/>
                    <a:pt x="5684" y="72"/>
                    <a:pt x="3239" y="7"/>
                  </a:cubicBezTo>
                  <a:cubicBezTo>
                    <a:pt x="3075" y="3"/>
                    <a:pt x="2919" y="1"/>
                    <a:pt x="27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0"/>
            <p:cNvSpPr/>
            <p:nvPr/>
          </p:nvSpPr>
          <p:spPr>
            <a:xfrm>
              <a:off x="6986943" y="2497097"/>
              <a:ext cx="424804" cy="257260"/>
            </a:xfrm>
            <a:custGeom>
              <a:avLst/>
              <a:gdLst/>
              <a:ahLst/>
              <a:cxnLst/>
              <a:rect l="l" t="t" r="r" b="b"/>
              <a:pathLst>
                <a:path w="5038" h="3051" extrusionOk="0">
                  <a:moveTo>
                    <a:pt x="5038" y="1"/>
                  </a:moveTo>
                  <a:lnTo>
                    <a:pt x="0" y="666"/>
                  </a:lnTo>
                  <a:lnTo>
                    <a:pt x="59" y="2949"/>
                  </a:lnTo>
                  <a:cubicBezTo>
                    <a:pt x="511" y="3018"/>
                    <a:pt x="960" y="3050"/>
                    <a:pt x="1405" y="3050"/>
                  </a:cubicBezTo>
                  <a:cubicBezTo>
                    <a:pt x="2635" y="3050"/>
                    <a:pt x="3835" y="2803"/>
                    <a:pt x="4997" y="2390"/>
                  </a:cubicBezTo>
                  <a:lnTo>
                    <a:pt x="5038" y="1"/>
                  </a:lnTo>
                  <a:close/>
                </a:path>
              </a:pathLst>
            </a:custGeom>
            <a:solidFill>
              <a:srgbClr val="DC8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0"/>
            <p:cNvSpPr/>
            <p:nvPr/>
          </p:nvSpPr>
          <p:spPr>
            <a:xfrm>
              <a:off x="6979017" y="2698622"/>
              <a:ext cx="436609" cy="408277"/>
            </a:xfrm>
            <a:custGeom>
              <a:avLst/>
              <a:gdLst/>
              <a:ahLst/>
              <a:cxnLst/>
              <a:rect l="l" t="t" r="r" b="b"/>
              <a:pathLst>
                <a:path w="5178" h="4842" extrusionOk="0">
                  <a:moveTo>
                    <a:pt x="5091" y="0"/>
                  </a:moveTo>
                  <a:cubicBezTo>
                    <a:pt x="3928" y="413"/>
                    <a:pt x="2727" y="661"/>
                    <a:pt x="1496" y="661"/>
                  </a:cubicBezTo>
                  <a:cubicBezTo>
                    <a:pt x="1052" y="661"/>
                    <a:pt x="604" y="628"/>
                    <a:pt x="153" y="560"/>
                  </a:cubicBezTo>
                  <a:lnTo>
                    <a:pt x="153" y="560"/>
                  </a:lnTo>
                  <a:lnTo>
                    <a:pt x="162" y="899"/>
                  </a:lnTo>
                  <a:cubicBezTo>
                    <a:pt x="162" y="899"/>
                    <a:pt x="0" y="4583"/>
                    <a:pt x="2591" y="4830"/>
                  </a:cubicBezTo>
                  <a:cubicBezTo>
                    <a:pt x="2665" y="4838"/>
                    <a:pt x="2737" y="4841"/>
                    <a:pt x="2807" y="4841"/>
                  </a:cubicBezTo>
                  <a:cubicBezTo>
                    <a:pt x="5177" y="4841"/>
                    <a:pt x="5076" y="858"/>
                    <a:pt x="5076" y="858"/>
                  </a:cubicBezTo>
                  <a:lnTo>
                    <a:pt x="5091" y="0"/>
                  </a:lnTo>
                  <a:close/>
                </a:path>
              </a:pathLst>
            </a:custGeom>
            <a:solidFill>
              <a:srgbClr val="E6A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0"/>
            <p:cNvSpPr/>
            <p:nvPr/>
          </p:nvSpPr>
          <p:spPr>
            <a:xfrm>
              <a:off x="6474530" y="2031145"/>
              <a:ext cx="287784" cy="320416"/>
            </a:xfrm>
            <a:custGeom>
              <a:avLst/>
              <a:gdLst/>
              <a:ahLst/>
              <a:cxnLst/>
              <a:rect l="l" t="t" r="r" b="b"/>
              <a:pathLst>
                <a:path w="3413" h="3800" extrusionOk="0">
                  <a:moveTo>
                    <a:pt x="2039" y="1"/>
                  </a:moveTo>
                  <a:cubicBezTo>
                    <a:pt x="1481" y="1"/>
                    <a:pt x="887" y="289"/>
                    <a:pt x="540" y="1315"/>
                  </a:cubicBezTo>
                  <a:cubicBezTo>
                    <a:pt x="0" y="2909"/>
                    <a:pt x="971" y="3799"/>
                    <a:pt x="2025" y="3799"/>
                  </a:cubicBezTo>
                  <a:cubicBezTo>
                    <a:pt x="2518" y="3799"/>
                    <a:pt x="3028" y="3605"/>
                    <a:pt x="3412" y="3198"/>
                  </a:cubicBezTo>
                  <a:lnTo>
                    <a:pt x="3406" y="471"/>
                  </a:lnTo>
                  <a:cubicBezTo>
                    <a:pt x="3406" y="471"/>
                    <a:pt x="2752" y="1"/>
                    <a:pt x="2039" y="1"/>
                  </a:cubicBezTo>
                  <a:close/>
                </a:path>
              </a:pathLst>
            </a:custGeom>
            <a:solidFill>
              <a:srgbClr val="DC8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0"/>
            <p:cNvSpPr/>
            <p:nvPr/>
          </p:nvSpPr>
          <p:spPr>
            <a:xfrm>
              <a:off x="6558091" y="2093289"/>
              <a:ext cx="212233" cy="199923"/>
            </a:xfrm>
            <a:custGeom>
              <a:avLst/>
              <a:gdLst/>
              <a:ahLst/>
              <a:cxnLst/>
              <a:rect l="l" t="t" r="r" b="b"/>
              <a:pathLst>
                <a:path w="2517" h="2371" extrusionOk="0">
                  <a:moveTo>
                    <a:pt x="914" y="0"/>
                  </a:moveTo>
                  <a:cubicBezTo>
                    <a:pt x="419" y="0"/>
                    <a:pt x="38" y="345"/>
                    <a:pt x="21" y="360"/>
                  </a:cubicBezTo>
                  <a:cubicBezTo>
                    <a:pt x="2" y="378"/>
                    <a:pt x="0" y="410"/>
                    <a:pt x="19" y="428"/>
                  </a:cubicBezTo>
                  <a:cubicBezTo>
                    <a:pt x="28" y="439"/>
                    <a:pt x="42" y="444"/>
                    <a:pt x="55" y="444"/>
                  </a:cubicBezTo>
                  <a:cubicBezTo>
                    <a:pt x="67" y="444"/>
                    <a:pt x="79" y="440"/>
                    <a:pt x="88" y="432"/>
                  </a:cubicBezTo>
                  <a:cubicBezTo>
                    <a:pt x="92" y="429"/>
                    <a:pt x="459" y="98"/>
                    <a:pt x="919" y="98"/>
                  </a:cubicBezTo>
                  <a:cubicBezTo>
                    <a:pt x="937" y="98"/>
                    <a:pt x="956" y="99"/>
                    <a:pt x="975" y="100"/>
                  </a:cubicBezTo>
                  <a:cubicBezTo>
                    <a:pt x="1256" y="118"/>
                    <a:pt x="1513" y="261"/>
                    <a:pt x="1740" y="527"/>
                  </a:cubicBezTo>
                  <a:cubicBezTo>
                    <a:pt x="2385" y="1282"/>
                    <a:pt x="1555" y="2279"/>
                    <a:pt x="1547" y="2290"/>
                  </a:cubicBezTo>
                  <a:cubicBezTo>
                    <a:pt x="1529" y="2311"/>
                    <a:pt x="1532" y="2341"/>
                    <a:pt x="1553" y="2359"/>
                  </a:cubicBezTo>
                  <a:cubicBezTo>
                    <a:pt x="1558" y="2364"/>
                    <a:pt x="1564" y="2368"/>
                    <a:pt x="1570" y="2369"/>
                  </a:cubicBezTo>
                  <a:cubicBezTo>
                    <a:pt x="1575" y="2370"/>
                    <a:pt x="1579" y="2371"/>
                    <a:pt x="1584" y="2371"/>
                  </a:cubicBezTo>
                  <a:cubicBezTo>
                    <a:pt x="1598" y="2371"/>
                    <a:pt x="1613" y="2365"/>
                    <a:pt x="1622" y="2353"/>
                  </a:cubicBezTo>
                  <a:cubicBezTo>
                    <a:pt x="1632" y="2343"/>
                    <a:pt x="2516" y="1282"/>
                    <a:pt x="1816" y="463"/>
                  </a:cubicBezTo>
                  <a:cubicBezTo>
                    <a:pt x="1570" y="176"/>
                    <a:pt x="1289" y="21"/>
                    <a:pt x="980" y="3"/>
                  </a:cubicBezTo>
                  <a:cubicBezTo>
                    <a:pt x="958" y="1"/>
                    <a:pt x="936" y="0"/>
                    <a:pt x="914" y="0"/>
                  </a:cubicBezTo>
                  <a:close/>
                </a:path>
              </a:pathLst>
            </a:custGeom>
            <a:solidFill>
              <a:srgbClr val="63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0"/>
            <p:cNvSpPr/>
            <p:nvPr/>
          </p:nvSpPr>
          <p:spPr>
            <a:xfrm>
              <a:off x="6610454" y="2171369"/>
              <a:ext cx="122180" cy="47472"/>
            </a:xfrm>
            <a:custGeom>
              <a:avLst/>
              <a:gdLst/>
              <a:ahLst/>
              <a:cxnLst/>
              <a:rect l="l" t="t" r="r" b="b"/>
              <a:pathLst>
                <a:path w="1449" h="563" extrusionOk="0">
                  <a:moveTo>
                    <a:pt x="555" y="1"/>
                  </a:moveTo>
                  <a:cubicBezTo>
                    <a:pt x="272" y="1"/>
                    <a:pt x="43" y="86"/>
                    <a:pt x="39" y="87"/>
                  </a:cubicBezTo>
                  <a:cubicBezTo>
                    <a:pt x="13" y="98"/>
                    <a:pt x="0" y="126"/>
                    <a:pt x="10" y="152"/>
                  </a:cubicBezTo>
                  <a:cubicBezTo>
                    <a:pt x="15" y="167"/>
                    <a:pt x="29" y="178"/>
                    <a:pt x="42" y="181"/>
                  </a:cubicBezTo>
                  <a:cubicBezTo>
                    <a:pt x="47" y="182"/>
                    <a:pt x="51" y="183"/>
                    <a:pt x="56" y="183"/>
                  </a:cubicBezTo>
                  <a:cubicBezTo>
                    <a:pt x="62" y="183"/>
                    <a:pt x="67" y="182"/>
                    <a:pt x="72" y="180"/>
                  </a:cubicBezTo>
                  <a:cubicBezTo>
                    <a:pt x="77" y="179"/>
                    <a:pt x="291" y="100"/>
                    <a:pt x="553" y="100"/>
                  </a:cubicBezTo>
                  <a:cubicBezTo>
                    <a:pt x="826" y="100"/>
                    <a:pt x="1152" y="186"/>
                    <a:pt x="1347" y="536"/>
                  </a:cubicBezTo>
                  <a:cubicBezTo>
                    <a:pt x="1357" y="553"/>
                    <a:pt x="1374" y="562"/>
                    <a:pt x="1391" y="562"/>
                  </a:cubicBezTo>
                  <a:cubicBezTo>
                    <a:pt x="1399" y="562"/>
                    <a:pt x="1407" y="560"/>
                    <a:pt x="1415" y="556"/>
                  </a:cubicBezTo>
                  <a:cubicBezTo>
                    <a:pt x="1440" y="541"/>
                    <a:pt x="1448" y="512"/>
                    <a:pt x="1435" y="488"/>
                  </a:cubicBezTo>
                  <a:cubicBezTo>
                    <a:pt x="1217" y="96"/>
                    <a:pt x="855" y="1"/>
                    <a:pt x="555" y="1"/>
                  </a:cubicBezTo>
                  <a:close/>
                </a:path>
              </a:pathLst>
            </a:custGeom>
            <a:solidFill>
              <a:srgbClr val="63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7039558" y="1550437"/>
              <a:ext cx="2530" cy="3288"/>
            </a:xfrm>
            <a:custGeom>
              <a:avLst/>
              <a:gdLst/>
              <a:ahLst/>
              <a:cxnLst/>
              <a:rect l="l" t="t" r="r" b="b"/>
              <a:pathLst>
                <a:path w="30" h="39" extrusionOk="0">
                  <a:moveTo>
                    <a:pt x="30" y="1"/>
                  </a:moveTo>
                  <a:cubicBezTo>
                    <a:pt x="30" y="1"/>
                    <a:pt x="18" y="13"/>
                    <a:pt x="0" y="38"/>
                  </a:cubicBezTo>
                  <a:cubicBezTo>
                    <a:pt x="19" y="15"/>
                    <a:pt x="30" y="1"/>
                    <a:pt x="30" y="1"/>
                  </a:cubicBezTo>
                  <a:close/>
                </a:path>
              </a:pathLst>
            </a:custGeom>
            <a:solidFill>
              <a:srgbClr val="E09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0"/>
            <p:cNvSpPr/>
            <p:nvPr/>
          </p:nvSpPr>
          <p:spPr>
            <a:xfrm>
              <a:off x="7944818" y="3664845"/>
              <a:ext cx="375224" cy="209367"/>
            </a:xfrm>
            <a:custGeom>
              <a:avLst/>
              <a:gdLst/>
              <a:ahLst/>
              <a:cxnLst/>
              <a:rect l="l" t="t" r="r" b="b"/>
              <a:pathLst>
                <a:path w="4450" h="2483" extrusionOk="0">
                  <a:moveTo>
                    <a:pt x="4157" y="0"/>
                  </a:moveTo>
                  <a:cubicBezTo>
                    <a:pt x="2913" y="1019"/>
                    <a:pt x="1530" y="1619"/>
                    <a:pt x="54" y="2040"/>
                  </a:cubicBezTo>
                  <a:cubicBezTo>
                    <a:pt x="36" y="2044"/>
                    <a:pt x="20" y="2049"/>
                    <a:pt x="1" y="2055"/>
                  </a:cubicBezTo>
                  <a:lnTo>
                    <a:pt x="61" y="2454"/>
                  </a:lnTo>
                  <a:lnTo>
                    <a:pt x="111" y="2454"/>
                  </a:lnTo>
                  <a:cubicBezTo>
                    <a:pt x="889" y="2457"/>
                    <a:pt x="1478" y="2462"/>
                    <a:pt x="1797" y="2473"/>
                  </a:cubicBezTo>
                  <a:cubicBezTo>
                    <a:pt x="1923" y="2478"/>
                    <a:pt x="2059" y="2482"/>
                    <a:pt x="2204" y="2482"/>
                  </a:cubicBezTo>
                  <a:cubicBezTo>
                    <a:pt x="2898" y="2482"/>
                    <a:pt x="3772" y="2385"/>
                    <a:pt x="4450" y="1774"/>
                  </a:cubicBezTo>
                  <a:cubicBezTo>
                    <a:pt x="4356" y="1127"/>
                    <a:pt x="4254" y="523"/>
                    <a:pt x="4157" y="0"/>
                  </a:cubicBezTo>
                  <a:close/>
                </a:path>
              </a:pathLst>
            </a:custGeom>
            <a:solidFill>
              <a:srgbClr val="E6A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0"/>
            <p:cNvSpPr/>
            <p:nvPr/>
          </p:nvSpPr>
          <p:spPr>
            <a:xfrm>
              <a:off x="7926352" y="3532294"/>
              <a:ext cx="368816" cy="305829"/>
            </a:xfrm>
            <a:custGeom>
              <a:avLst/>
              <a:gdLst/>
              <a:ahLst/>
              <a:cxnLst/>
              <a:rect l="l" t="t" r="r" b="b"/>
              <a:pathLst>
                <a:path w="4374" h="3627" extrusionOk="0">
                  <a:moveTo>
                    <a:pt x="4023" y="0"/>
                  </a:moveTo>
                  <a:lnTo>
                    <a:pt x="1" y="2162"/>
                  </a:lnTo>
                  <a:lnTo>
                    <a:pt x="219" y="3627"/>
                  </a:lnTo>
                  <a:cubicBezTo>
                    <a:pt x="1715" y="3205"/>
                    <a:pt x="3116" y="2604"/>
                    <a:pt x="4373" y="1571"/>
                  </a:cubicBezTo>
                  <a:cubicBezTo>
                    <a:pt x="4246" y="893"/>
                    <a:pt x="4121" y="344"/>
                    <a:pt x="4023" y="0"/>
                  </a:cubicBezTo>
                  <a:close/>
                </a:path>
              </a:pathLst>
            </a:custGeom>
            <a:solidFill>
              <a:srgbClr val="DC8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0"/>
            <p:cNvSpPr/>
            <p:nvPr/>
          </p:nvSpPr>
          <p:spPr>
            <a:xfrm>
              <a:off x="6264405" y="2828053"/>
              <a:ext cx="2002600" cy="1048182"/>
            </a:xfrm>
            <a:custGeom>
              <a:avLst/>
              <a:gdLst/>
              <a:ahLst/>
              <a:cxnLst/>
              <a:rect l="l" t="t" r="r" b="b"/>
              <a:pathLst>
                <a:path w="23750" h="12431" extrusionOk="0">
                  <a:moveTo>
                    <a:pt x="15111" y="1"/>
                  </a:moveTo>
                  <a:lnTo>
                    <a:pt x="13515" y="83"/>
                  </a:lnTo>
                  <a:lnTo>
                    <a:pt x="13288" y="95"/>
                  </a:lnTo>
                  <a:lnTo>
                    <a:pt x="12063" y="158"/>
                  </a:lnTo>
                  <a:lnTo>
                    <a:pt x="12033" y="159"/>
                  </a:lnTo>
                  <a:lnTo>
                    <a:pt x="11661" y="1619"/>
                  </a:lnTo>
                  <a:lnTo>
                    <a:pt x="11644" y="1685"/>
                  </a:lnTo>
                  <a:lnTo>
                    <a:pt x="11630" y="1740"/>
                  </a:lnTo>
                  <a:lnTo>
                    <a:pt x="11624" y="1763"/>
                  </a:lnTo>
                  <a:lnTo>
                    <a:pt x="11620" y="1777"/>
                  </a:lnTo>
                  <a:cubicBezTo>
                    <a:pt x="11620" y="1777"/>
                    <a:pt x="11618" y="1771"/>
                    <a:pt x="11615" y="1763"/>
                  </a:cubicBezTo>
                  <a:cubicBezTo>
                    <a:pt x="11613" y="1758"/>
                    <a:pt x="11610" y="1751"/>
                    <a:pt x="11607" y="1741"/>
                  </a:cubicBezTo>
                  <a:cubicBezTo>
                    <a:pt x="11602" y="1727"/>
                    <a:pt x="11593" y="1709"/>
                    <a:pt x="11586" y="1687"/>
                  </a:cubicBezTo>
                  <a:cubicBezTo>
                    <a:pt x="11576" y="1658"/>
                    <a:pt x="11561" y="1621"/>
                    <a:pt x="11545" y="1580"/>
                  </a:cubicBezTo>
                  <a:cubicBezTo>
                    <a:pt x="11389" y="1171"/>
                    <a:pt x="11035" y="248"/>
                    <a:pt x="10986" y="126"/>
                  </a:cubicBezTo>
                  <a:cubicBezTo>
                    <a:pt x="10981" y="113"/>
                    <a:pt x="10950" y="102"/>
                    <a:pt x="10898" y="93"/>
                  </a:cubicBezTo>
                  <a:cubicBezTo>
                    <a:pt x="10736" y="65"/>
                    <a:pt x="10367" y="54"/>
                    <a:pt x="9916" y="54"/>
                  </a:cubicBezTo>
                  <a:cubicBezTo>
                    <a:pt x="9531" y="54"/>
                    <a:pt x="9087" y="62"/>
                    <a:pt x="8661" y="72"/>
                  </a:cubicBezTo>
                  <a:cubicBezTo>
                    <a:pt x="8639" y="72"/>
                    <a:pt x="8616" y="74"/>
                    <a:pt x="8593" y="74"/>
                  </a:cubicBezTo>
                  <a:cubicBezTo>
                    <a:pt x="7979" y="90"/>
                    <a:pt x="7411" y="108"/>
                    <a:pt x="7129" y="119"/>
                  </a:cubicBezTo>
                  <a:cubicBezTo>
                    <a:pt x="7009" y="124"/>
                    <a:pt x="6939" y="127"/>
                    <a:pt x="6939" y="127"/>
                  </a:cubicBezTo>
                  <a:cubicBezTo>
                    <a:pt x="6939" y="127"/>
                    <a:pt x="4632" y="163"/>
                    <a:pt x="3603" y="904"/>
                  </a:cubicBezTo>
                  <a:cubicBezTo>
                    <a:pt x="2329" y="1692"/>
                    <a:pt x="783" y="4714"/>
                    <a:pt x="11" y="5577"/>
                  </a:cubicBezTo>
                  <a:cubicBezTo>
                    <a:pt x="11" y="5577"/>
                    <a:pt x="6" y="5607"/>
                    <a:pt x="5" y="5657"/>
                  </a:cubicBezTo>
                  <a:cubicBezTo>
                    <a:pt x="1" y="5817"/>
                    <a:pt x="30" y="6198"/>
                    <a:pt x="329" y="6680"/>
                  </a:cubicBezTo>
                  <a:cubicBezTo>
                    <a:pt x="804" y="7449"/>
                    <a:pt x="1964" y="8474"/>
                    <a:pt x="4769" y="9271"/>
                  </a:cubicBezTo>
                  <a:cubicBezTo>
                    <a:pt x="4769" y="9271"/>
                    <a:pt x="4791" y="9695"/>
                    <a:pt x="4816" y="10305"/>
                  </a:cubicBezTo>
                  <a:cubicBezTo>
                    <a:pt x="4819" y="10410"/>
                    <a:pt x="4824" y="10518"/>
                    <a:pt x="4828" y="10631"/>
                  </a:cubicBezTo>
                  <a:cubicBezTo>
                    <a:pt x="4848" y="11172"/>
                    <a:pt x="4865" y="11808"/>
                    <a:pt x="4871" y="12416"/>
                  </a:cubicBezTo>
                  <a:cubicBezTo>
                    <a:pt x="5675" y="12427"/>
                    <a:pt x="6656" y="12431"/>
                    <a:pt x="7738" y="12431"/>
                  </a:cubicBezTo>
                  <a:cubicBezTo>
                    <a:pt x="8952" y="12431"/>
                    <a:pt x="10293" y="12426"/>
                    <a:pt x="11652" y="12419"/>
                  </a:cubicBezTo>
                  <a:lnTo>
                    <a:pt x="11728" y="12419"/>
                  </a:lnTo>
                  <a:cubicBezTo>
                    <a:pt x="11975" y="12418"/>
                    <a:pt x="12225" y="12416"/>
                    <a:pt x="12474" y="12415"/>
                  </a:cubicBezTo>
                  <a:lnTo>
                    <a:pt x="12549" y="12415"/>
                  </a:lnTo>
                  <a:cubicBezTo>
                    <a:pt x="15308" y="12400"/>
                    <a:pt x="18044" y="12379"/>
                    <a:pt x="19856" y="12379"/>
                  </a:cubicBezTo>
                  <a:cubicBezTo>
                    <a:pt x="19901" y="12379"/>
                    <a:pt x="19946" y="12379"/>
                    <a:pt x="19989" y="12379"/>
                  </a:cubicBezTo>
                  <a:lnTo>
                    <a:pt x="20039" y="12379"/>
                  </a:lnTo>
                  <a:lnTo>
                    <a:pt x="19982" y="11964"/>
                  </a:lnTo>
                  <a:lnTo>
                    <a:pt x="19777" y="10498"/>
                  </a:lnTo>
                  <a:lnTo>
                    <a:pt x="19775" y="10480"/>
                  </a:lnTo>
                  <a:lnTo>
                    <a:pt x="19687" y="9844"/>
                  </a:lnTo>
                  <a:cubicBezTo>
                    <a:pt x="19723" y="9834"/>
                    <a:pt x="22048" y="9250"/>
                    <a:pt x="23749" y="6478"/>
                  </a:cubicBezTo>
                  <a:cubicBezTo>
                    <a:pt x="23749" y="6478"/>
                    <a:pt x="21590" y="1780"/>
                    <a:pt x="20634" y="1270"/>
                  </a:cubicBezTo>
                  <a:cubicBezTo>
                    <a:pt x="19880" y="867"/>
                    <a:pt x="16845" y="305"/>
                    <a:pt x="15624" y="90"/>
                  </a:cubicBezTo>
                  <a:cubicBezTo>
                    <a:pt x="15305" y="33"/>
                    <a:pt x="15111" y="1"/>
                    <a:pt x="15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0"/>
            <p:cNvSpPr/>
            <p:nvPr/>
          </p:nvSpPr>
          <p:spPr>
            <a:xfrm>
              <a:off x="7924328" y="3374278"/>
              <a:ext cx="392257" cy="340147"/>
            </a:xfrm>
            <a:custGeom>
              <a:avLst/>
              <a:gdLst/>
              <a:ahLst/>
              <a:cxnLst/>
              <a:rect l="l" t="t" r="r" b="b"/>
              <a:pathLst>
                <a:path w="4652" h="4034" extrusionOk="0">
                  <a:moveTo>
                    <a:pt x="4063" y="0"/>
                  </a:moveTo>
                  <a:cubicBezTo>
                    <a:pt x="4063" y="0"/>
                    <a:pt x="2619" y="1871"/>
                    <a:pt x="1" y="3366"/>
                  </a:cubicBezTo>
                  <a:lnTo>
                    <a:pt x="48" y="4034"/>
                  </a:lnTo>
                  <a:cubicBezTo>
                    <a:pt x="48" y="4034"/>
                    <a:pt x="3062" y="3241"/>
                    <a:pt x="4651" y="1335"/>
                  </a:cubicBezTo>
                  <a:cubicBezTo>
                    <a:pt x="4651" y="1335"/>
                    <a:pt x="4586" y="256"/>
                    <a:pt x="4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0"/>
            <p:cNvSpPr/>
            <p:nvPr/>
          </p:nvSpPr>
          <p:spPr>
            <a:xfrm>
              <a:off x="6225533" y="3298559"/>
              <a:ext cx="451702" cy="400183"/>
            </a:xfrm>
            <a:custGeom>
              <a:avLst/>
              <a:gdLst/>
              <a:ahLst/>
              <a:cxnLst/>
              <a:rect l="l" t="t" r="r" b="b"/>
              <a:pathLst>
                <a:path w="5357" h="4746" extrusionOk="0">
                  <a:moveTo>
                    <a:pt x="587" y="1"/>
                  </a:moveTo>
                  <a:cubicBezTo>
                    <a:pt x="64" y="256"/>
                    <a:pt x="0" y="1336"/>
                    <a:pt x="0" y="1336"/>
                  </a:cubicBezTo>
                  <a:cubicBezTo>
                    <a:pt x="2302" y="4124"/>
                    <a:pt x="5357" y="4745"/>
                    <a:pt x="5357" y="4745"/>
                  </a:cubicBezTo>
                  <a:lnTo>
                    <a:pt x="5357" y="3700"/>
                  </a:lnTo>
                  <a:cubicBezTo>
                    <a:pt x="2738" y="2205"/>
                    <a:pt x="587" y="1"/>
                    <a:pt x="5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0"/>
            <p:cNvSpPr/>
            <p:nvPr/>
          </p:nvSpPr>
          <p:spPr>
            <a:xfrm>
              <a:off x="6837528" y="2742468"/>
              <a:ext cx="353385" cy="323873"/>
            </a:xfrm>
            <a:custGeom>
              <a:avLst/>
              <a:gdLst/>
              <a:ahLst/>
              <a:cxnLst/>
              <a:rect l="l" t="t" r="r" b="b"/>
              <a:pathLst>
                <a:path w="4191" h="3841" extrusionOk="0">
                  <a:moveTo>
                    <a:pt x="1302" y="0"/>
                  </a:moveTo>
                  <a:cubicBezTo>
                    <a:pt x="1302" y="0"/>
                    <a:pt x="699" y="604"/>
                    <a:pt x="1" y="1587"/>
                  </a:cubicBezTo>
                  <a:cubicBezTo>
                    <a:pt x="1" y="1587"/>
                    <a:pt x="2159" y="3683"/>
                    <a:pt x="2859" y="3841"/>
                  </a:cubicBezTo>
                  <a:lnTo>
                    <a:pt x="4191" y="1143"/>
                  </a:lnTo>
                  <a:cubicBezTo>
                    <a:pt x="4191" y="1143"/>
                    <a:pt x="1524" y="160"/>
                    <a:pt x="1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0"/>
            <p:cNvSpPr/>
            <p:nvPr/>
          </p:nvSpPr>
          <p:spPr>
            <a:xfrm>
              <a:off x="7279196" y="2718522"/>
              <a:ext cx="324042" cy="345459"/>
            </a:xfrm>
            <a:custGeom>
              <a:avLst/>
              <a:gdLst/>
              <a:ahLst/>
              <a:cxnLst/>
              <a:rect l="l" t="t" r="r" b="b"/>
              <a:pathLst>
                <a:path w="3843" h="4097" extrusionOk="0">
                  <a:moveTo>
                    <a:pt x="2096" y="0"/>
                  </a:moveTo>
                  <a:cubicBezTo>
                    <a:pt x="1874" y="158"/>
                    <a:pt x="1" y="1396"/>
                    <a:pt x="1" y="1396"/>
                  </a:cubicBezTo>
                  <a:lnTo>
                    <a:pt x="1334" y="4097"/>
                  </a:lnTo>
                  <a:cubicBezTo>
                    <a:pt x="2032" y="3937"/>
                    <a:pt x="3842" y="1714"/>
                    <a:pt x="3842" y="1714"/>
                  </a:cubicBezTo>
                  <a:cubicBezTo>
                    <a:pt x="3144" y="731"/>
                    <a:pt x="2096" y="0"/>
                    <a:pt x="2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0"/>
            <p:cNvSpPr/>
            <p:nvPr/>
          </p:nvSpPr>
          <p:spPr>
            <a:xfrm>
              <a:off x="7241252" y="2974854"/>
              <a:ext cx="12058" cy="900453"/>
            </a:xfrm>
            <a:custGeom>
              <a:avLst/>
              <a:gdLst/>
              <a:ahLst/>
              <a:cxnLst/>
              <a:rect l="l" t="t" r="r" b="b"/>
              <a:pathLst>
                <a:path w="143" h="10679" extrusionOk="0">
                  <a:moveTo>
                    <a:pt x="38" y="0"/>
                  </a:moveTo>
                  <a:cubicBezTo>
                    <a:pt x="33" y="0"/>
                    <a:pt x="28" y="2"/>
                    <a:pt x="24" y="3"/>
                  </a:cubicBezTo>
                  <a:cubicBezTo>
                    <a:pt x="14" y="7"/>
                    <a:pt x="6" y="16"/>
                    <a:pt x="2" y="26"/>
                  </a:cubicBezTo>
                  <a:cubicBezTo>
                    <a:pt x="1" y="30"/>
                    <a:pt x="1" y="35"/>
                    <a:pt x="1" y="39"/>
                  </a:cubicBezTo>
                  <a:lnTo>
                    <a:pt x="9" y="1539"/>
                  </a:lnTo>
                  <a:lnTo>
                    <a:pt x="67" y="10678"/>
                  </a:lnTo>
                  <a:lnTo>
                    <a:pt x="143" y="10678"/>
                  </a:lnTo>
                  <a:lnTo>
                    <a:pt x="84" y="1526"/>
                  </a:lnTo>
                  <a:lnTo>
                    <a:pt x="75" y="39"/>
                  </a:lnTo>
                  <a:cubicBezTo>
                    <a:pt x="75" y="34"/>
                    <a:pt x="74" y="28"/>
                    <a:pt x="72" y="24"/>
                  </a:cubicBezTo>
                  <a:cubicBezTo>
                    <a:pt x="67" y="14"/>
                    <a:pt x="58" y="4"/>
                    <a:pt x="46" y="2"/>
                  </a:cubicBezTo>
                  <a:cubicBezTo>
                    <a:pt x="44" y="0"/>
                    <a:pt x="40" y="0"/>
                    <a:pt x="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0"/>
            <p:cNvSpPr/>
            <p:nvPr/>
          </p:nvSpPr>
          <p:spPr>
            <a:xfrm>
              <a:off x="7360986" y="3298474"/>
              <a:ext cx="432477" cy="445968"/>
            </a:xfrm>
            <a:custGeom>
              <a:avLst/>
              <a:gdLst/>
              <a:ahLst/>
              <a:cxnLst/>
              <a:rect l="l" t="t" r="r" b="b"/>
              <a:pathLst>
                <a:path w="5129" h="5289" extrusionOk="0">
                  <a:moveTo>
                    <a:pt x="4262" y="1"/>
                  </a:moveTo>
                  <a:cubicBezTo>
                    <a:pt x="4253" y="1"/>
                    <a:pt x="4245" y="1"/>
                    <a:pt x="4236" y="2"/>
                  </a:cubicBezTo>
                  <a:lnTo>
                    <a:pt x="463" y="211"/>
                  </a:lnTo>
                  <a:cubicBezTo>
                    <a:pt x="237" y="225"/>
                    <a:pt x="59" y="409"/>
                    <a:pt x="54" y="635"/>
                  </a:cubicBezTo>
                  <a:lnTo>
                    <a:pt x="3" y="3466"/>
                  </a:lnTo>
                  <a:cubicBezTo>
                    <a:pt x="1" y="3626"/>
                    <a:pt x="86" y="3775"/>
                    <a:pt x="226" y="3853"/>
                  </a:cubicBezTo>
                  <a:lnTo>
                    <a:pt x="2725" y="5234"/>
                  </a:lnTo>
                  <a:cubicBezTo>
                    <a:pt x="2791" y="5270"/>
                    <a:pt x="2863" y="5289"/>
                    <a:pt x="2935" y="5289"/>
                  </a:cubicBezTo>
                  <a:cubicBezTo>
                    <a:pt x="3033" y="5289"/>
                    <a:pt x="3130" y="5255"/>
                    <a:pt x="3209" y="5190"/>
                  </a:cubicBezTo>
                  <a:lnTo>
                    <a:pt x="4954" y="3753"/>
                  </a:lnTo>
                  <a:cubicBezTo>
                    <a:pt x="5071" y="3657"/>
                    <a:pt x="5128" y="3508"/>
                    <a:pt x="5107" y="3359"/>
                  </a:cubicBezTo>
                  <a:lnTo>
                    <a:pt x="4689" y="373"/>
                  </a:lnTo>
                  <a:cubicBezTo>
                    <a:pt x="4659" y="159"/>
                    <a:pt x="4475" y="1"/>
                    <a:pt x="4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0"/>
            <p:cNvSpPr/>
            <p:nvPr/>
          </p:nvSpPr>
          <p:spPr>
            <a:xfrm>
              <a:off x="7365455" y="3354210"/>
              <a:ext cx="391160" cy="23441"/>
            </a:xfrm>
            <a:custGeom>
              <a:avLst/>
              <a:gdLst/>
              <a:ahLst/>
              <a:cxnLst/>
              <a:rect l="l" t="t" r="r" b="b"/>
              <a:pathLst>
                <a:path w="4639" h="278" extrusionOk="0">
                  <a:moveTo>
                    <a:pt x="4636" y="0"/>
                  </a:moveTo>
                  <a:lnTo>
                    <a:pt x="1" y="127"/>
                  </a:lnTo>
                  <a:lnTo>
                    <a:pt x="5" y="278"/>
                  </a:lnTo>
                  <a:lnTo>
                    <a:pt x="4639" y="152"/>
                  </a:lnTo>
                  <a:lnTo>
                    <a:pt x="46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0"/>
            <p:cNvSpPr/>
            <p:nvPr/>
          </p:nvSpPr>
          <p:spPr>
            <a:xfrm>
              <a:off x="7300023" y="2924347"/>
              <a:ext cx="30692" cy="950539"/>
            </a:xfrm>
            <a:custGeom>
              <a:avLst/>
              <a:gdLst/>
              <a:ahLst/>
              <a:cxnLst/>
              <a:rect l="l" t="t" r="r" b="b"/>
              <a:pathLst>
                <a:path w="364" h="11273" extrusionOk="0">
                  <a:moveTo>
                    <a:pt x="326" y="0"/>
                  </a:moveTo>
                  <a:cubicBezTo>
                    <a:pt x="310" y="0"/>
                    <a:pt x="294" y="10"/>
                    <a:pt x="288" y="25"/>
                  </a:cubicBezTo>
                  <a:lnTo>
                    <a:pt x="286" y="34"/>
                  </a:lnTo>
                  <a:lnTo>
                    <a:pt x="182" y="328"/>
                  </a:lnTo>
                  <a:lnTo>
                    <a:pt x="146" y="429"/>
                  </a:lnTo>
                  <a:lnTo>
                    <a:pt x="116" y="514"/>
                  </a:lnTo>
                  <a:lnTo>
                    <a:pt x="3" y="833"/>
                  </a:lnTo>
                  <a:cubicBezTo>
                    <a:pt x="1" y="837"/>
                    <a:pt x="0" y="842"/>
                    <a:pt x="0" y="847"/>
                  </a:cubicBezTo>
                  <a:lnTo>
                    <a:pt x="19" y="1849"/>
                  </a:lnTo>
                  <a:lnTo>
                    <a:pt x="191" y="11273"/>
                  </a:lnTo>
                  <a:lnTo>
                    <a:pt x="266" y="11273"/>
                  </a:lnTo>
                  <a:lnTo>
                    <a:pt x="93" y="1793"/>
                  </a:lnTo>
                  <a:lnTo>
                    <a:pt x="76" y="853"/>
                  </a:lnTo>
                  <a:lnTo>
                    <a:pt x="204" y="492"/>
                  </a:lnTo>
                  <a:lnTo>
                    <a:pt x="234" y="405"/>
                  </a:lnTo>
                  <a:lnTo>
                    <a:pt x="332" y="127"/>
                  </a:lnTo>
                  <a:lnTo>
                    <a:pt x="359" y="49"/>
                  </a:lnTo>
                  <a:cubicBezTo>
                    <a:pt x="361" y="43"/>
                    <a:pt x="364" y="34"/>
                    <a:pt x="361" y="30"/>
                  </a:cubicBezTo>
                  <a:cubicBezTo>
                    <a:pt x="359" y="18"/>
                    <a:pt x="350" y="6"/>
                    <a:pt x="337" y="2"/>
                  </a:cubicBezTo>
                  <a:cubicBezTo>
                    <a:pt x="334" y="1"/>
                    <a:pt x="330" y="0"/>
                    <a:pt x="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0"/>
            <p:cNvSpPr/>
            <p:nvPr/>
          </p:nvSpPr>
          <p:spPr>
            <a:xfrm>
              <a:off x="7126914" y="2945595"/>
              <a:ext cx="213498" cy="31789"/>
            </a:xfrm>
            <a:custGeom>
              <a:avLst/>
              <a:gdLst/>
              <a:ahLst/>
              <a:cxnLst/>
              <a:rect l="l" t="t" r="r" b="b"/>
              <a:pathLst>
                <a:path w="2532" h="377" extrusionOk="0">
                  <a:moveTo>
                    <a:pt x="44" y="1"/>
                  </a:moveTo>
                  <a:cubicBezTo>
                    <a:pt x="32" y="1"/>
                    <a:pt x="21" y="6"/>
                    <a:pt x="13" y="16"/>
                  </a:cubicBezTo>
                  <a:cubicBezTo>
                    <a:pt x="1" y="33"/>
                    <a:pt x="5" y="57"/>
                    <a:pt x="22" y="68"/>
                  </a:cubicBezTo>
                  <a:cubicBezTo>
                    <a:pt x="47" y="86"/>
                    <a:pt x="456" y="376"/>
                    <a:pt x="1254" y="376"/>
                  </a:cubicBezTo>
                  <a:cubicBezTo>
                    <a:pt x="1597" y="376"/>
                    <a:pt x="2012" y="321"/>
                    <a:pt x="2500" y="170"/>
                  </a:cubicBezTo>
                  <a:cubicBezTo>
                    <a:pt x="2519" y="163"/>
                    <a:pt x="2531" y="143"/>
                    <a:pt x="2524" y="123"/>
                  </a:cubicBezTo>
                  <a:cubicBezTo>
                    <a:pt x="2519" y="107"/>
                    <a:pt x="2505" y="96"/>
                    <a:pt x="2489" y="96"/>
                  </a:cubicBezTo>
                  <a:cubicBezTo>
                    <a:pt x="2485" y="96"/>
                    <a:pt x="2481" y="97"/>
                    <a:pt x="2477" y="99"/>
                  </a:cubicBezTo>
                  <a:cubicBezTo>
                    <a:pt x="2005" y="247"/>
                    <a:pt x="1600" y="299"/>
                    <a:pt x="1264" y="299"/>
                  </a:cubicBezTo>
                  <a:cubicBezTo>
                    <a:pt x="478" y="299"/>
                    <a:pt x="72" y="13"/>
                    <a:pt x="66" y="8"/>
                  </a:cubicBezTo>
                  <a:cubicBezTo>
                    <a:pt x="59" y="3"/>
                    <a:pt x="52" y="1"/>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0"/>
            <p:cNvSpPr/>
            <p:nvPr/>
          </p:nvSpPr>
          <p:spPr>
            <a:xfrm>
              <a:off x="7255080" y="3009088"/>
              <a:ext cx="40136" cy="40136"/>
            </a:xfrm>
            <a:custGeom>
              <a:avLst/>
              <a:gdLst/>
              <a:ahLst/>
              <a:cxnLst/>
              <a:rect l="l" t="t" r="r" b="b"/>
              <a:pathLst>
                <a:path w="476" h="476" extrusionOk="0">
                  <a:moveTo>
                    <a:pt x="241" y="0"/>
                  </a:moveTo>
                  <a:cubicBezTo>
                    <a:pt x="240" y="0"/>
                    <a:pt x="240" y="0"/>
                    <a:pt x="239" y="0"/>
                  </a:cubicBezTo>
                  <a:cubicBezTo>
                    <a:pt x="108" y="0"/>
                    <a:pt x="1" y="108"/>
                    <a:pt x="1" y="238"/>
                  </a:cubicBezTo>
                  <a:cubicBezTo>
                    <a:pt x="1" y="369"/>
                    <a:pt x="106" y="475"/>
                    <a:pt x="239" y="475"/>
                  </a:cubicBezTo>
                  <a:cubicBezTo>
                    <a:pt x="369" y="475"/>
                    <a:pt x="476" y="370"/>
                    <a:pt x="476" y="238"/>
                  </a:cubicBezTo>
                  <a:cubicBezTo>
                    <a:pt x="476" y="106"/>
                    <a:pt x="371" y="0"/>
                    <a:pt x="2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0"/>
            <p:cNvSpPr/>
            <p:nvPr/>
          </p:nvSpPr>
          <p:spPr>
            <a:xfrm>
              <a:off x="7255080" y="3244510"/>
              <a:ext cx="40136" cy="40136"/>
            </a:xfrm>
            <a:custGeom>
              <a:avLst/>
              <a:gdLst/>
              <a:ahLst/>
              <a:cxnLst/>
              <a:rect l="l" t="t" r="r" b="b"/>
              <a:pathLst>
                <a:path w="476" h="476" extrusionOk="0">
                  <a:moveTo>
                    <a:pt x="239" y="1"/>
                  </a:moveTo>
                  <a:cubicBezTo>
                    <a:pt x="108" y="1"/>
                    <a:pt x="1" y="106"/>
                    <a:pt x="1" y="239"/>
                  </a:cubicBezTo>
                  <a:cubicBezTo>
                    <a:pt x="1" y="369"/>
                    <a:pt x="106" y="476"/>
                    <a:pt x="239" y="476"/>
                  </a:cubicBezTo>
                  <a:cubicBezTo>
                    <a:pt x="369" y="476"/>
                    <a:pt x="476" y="370"/>
                    <a:pt x="476" y="239"/>
                  </a:cubicBezTo>
                  <a:cubicBezTo>
                    <a:pt x="476" y="108"/>
                    <a:pt x="370"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0"/>
            <p:cNvSpPr/>
            <p:nvPr/>
          </p:nvSpPr>
          <p:spPr>
            <a:xfrm>
              <a:off x="7254659" y="3479762"/>
              <a:ext cx="44605" cy="40221"/>
            </a:xfrm>
            <a:custGeom>
              <a:avLst/>
              <a:gdLst/>
              <a:ahLst/>
              <a:cxnLst/>
              <a:rect l="l" t="t" r="r" b="b"/>
              <a:pathLst>
                <a:path w="529" h="477" extrusionOk="0">
                  <a:moveTo>
                    <a:pt x="265" y="1"/>
                  </a:moveTo>
                  <a:cubicBezTo>
                    <a:pt x="200" y="1"/>
                    <a:pt x="136" y="27"/>
                    <a:pt x="89" y="77"/>
                  </a:cubicBezTo>
                  <a:cubicBezTo>
                    <a:pt x="1" y="174"/>
                    <a:pt x="7" y="326"/>
                    <a:pt x="104" y="414"/>
                  </a:cubicBezTo>
                  <a:cubicBezTo>
                    <a:pt x="149" y="456"/>
                    <a:pt x="207" y="477"/>
                    <a:pt x="265" y="477"/>
                  </a:cubicBezTo>
                  <a:cubicBezTo>
                    <a:pt x="329" y="477"/>
                    <a:pt x="393" y="451"/>
                    <a:pt x="440" y="400"/>
                  </a:cubicBezTo>
                  <a:cubicBezTo>
                    <a:pt x="529" y="304"/>
                    <a:pt x="523" y="152"/>
                    <a:pt x="427" y="64"/>
                  </a:cubicBezTo>
                  <a:cubicBezTo>
                    <a:pt x="381" y="22"/>
                    <a:pt x="323" y="1"/>
                    <a:pt x="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0"/>
            <p:cNvSpPr/>
            <p:nvPr/>
          </p:nvSpPr>
          <p:spPr>
            <a:xfrm>
              <a:off x="7260814" y="3755826"/>
              <a:ext cx="44605" cy="40221"/>
            </a:xfrm>
            <a:custGeom>
              <a:avLst/>
              <a:gdLst/>
              <a:ahLst/>
              <a:cxnLst/>
              <a:rect l="l" t="t" r="r" b="b"/>
              <a:pathLst>
                <a:path w="529" h="477" extrusionOk="0">
                  <a:moveTo>
                    <a:pt x="265" y="1"/>
                  </a:moveTo>
                  <a:cubicBezTo>
                    <a:pt x="201" y="1"/>
                    <a:pt x="136" y="27"/>
                    <a:pt x="89" y="78"/>
                  </a:cubicBezTo>
                  <a:cubicBezTo>
                    <a:pt x="1" y="174"/>
                    <a:pt x="7" y="325"/>
                    <a:pt x="104" y="414"/>
                  </a:cubicBezTo>
                  <a:cubicBezTo>
                    <a:pt x="149" y="456"/>
                    <a:pt x="207" y="477"/>
                    <a:pt x="265" y="477"/>
                  </a:cubicBezTo>
                  <a:cubicBezTo>
                    <a:pt x="329" y="477"/>
                    <a:pt x="393" y="451"/>
                    <a:pt x="440" y="399"/>
                  </a:cubicBezTo>
                  <a:cubicBezTo>
                    <a:pt x="529" y="303"/>
                    <a:pt x="524" y="152"/>
                    <a:pt x="427" y="63"/>
                  </a:cubicBezTo>
                  <a:cubicBezTo>
                    <a:pt x="381" y="21"/>
                    <a:pt x="323" y="1"/>
                    <a:pt x="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0"/>
            <p:cNvSpPr/>
            <p:nvPr/>
          </p:nvSpPr>
          <p:spPr>
            <a:xfrm>
              <a:off x="6577513" y="2215713"/>
              <a:ext cx="86700" cy="86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p:cNvSpPr/>
            <p:nvPr/>
          </p:nvSpPr>
          <p:spPr>
            <a:xfrm>
              <a:off x="6632630" y="1366197"/>
              <a:ext cx="1193718" cy="1289421"/>
            </a:xfrm>
            <a:custGeom>
              <a:avLst/>
              <a:gdLst/>
              <a:ahLst/>
              <a:cxnLst/>
              <a:rect l="l" t="t" r="r" b="b"/>
              <a:pathLst>
                <a:path w="14157" h="15292" extrusionOk="0">
                  <a:moveTo>
                    <a:pt x="5520" y="0"/>
                  </a:moveTo>
                  <a:cubicBezTo>
                    <a:pt x="2953" y="0"/>
                    <a:pt x="836" y="853"/>
                    <a:pt x="108" y="3219"/>
                  </a:cubicBezTo>
                  <a:cubicBezTo>
                    <a:pt x="108" y="3219"/>
                    <a:pt x="0" y="6132"/>
                    <a:pt x="29" y="9581"/>
                  </a:cubicBezTo>
                  <a:cubicBezTo>
                    <a:pt x="53" y="12373"/>
                    <a:pt x="2307" y="15085"/>
                    <a:pt x="5718" y="15276"/>
                  </a:cubicBezTo>
                  <a:cubicBezTo>
                    <a:pt x="5903" y="15287"/>
                    <a:pt x="6088" y="15292"/>
                    <a:pt x="6274" y="15292"/>
                  </a:cubicBezTo>
                  <a:cubicBezTo>
                    <a:pt x="9299" y="15292"/>
                    <a:pt x="12296" y="13875"/>
                    <a:pt x="13198" y="9633"/>
                  </a:cubicBezTo>
                  <a:cubicBezTo>
                    <a:pt x="14157" y="5130"/>
                    <a:pt x="13419" y="1457"/>
                    <a:pt x="9333" y="496"/>
                  </a:cubicBezTo>
                  <a:cubicBezTo>
                    <a:pt x="8028" y="188"/>
                    <a:pt x="6724" y="0"/>
                    <a:pt x="5520" y="0"/>
                  </a:cubicBezTo>
                  <a:close/>
                </a:path>
              </a:pathLst>
            </a:custGeom>
            <a:solidFill>
              <a:srgbClr val="E6A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0"/>
            <p:cNvSpPr/>
            <p:nvPr/>
          </p:nvSpPr>
          <p:spPr>
            <a:xfrm>
              <a:off x="6995375" y="1786954"/>
              <a:ext cx="170411" cy="429020"/>
            </a:xfrm>
            <a:custGeom>
              <a:avLst/>
              <a:gdLst/>
              <a:ahLst/>
              <a:cxnLst/>
              <a:rect l="l" t="t" r="r" b="b"/>
              <a:pathLst>
                <a:path w="2021" h="5088" extrusionOk="0">
                  <a:moveTo>
                    <a:pt x="1722" y="1"/>
                  </a:moveTo>
                  <a:cubicBezTo>
                    <a:pt x="1721" y="1"/>
                    <a:pt x="1720" y="1"/>
                    <a:pt x="1720" y="1"/>
                  </a:cubicBezTo>
                  <a:cubicBezTo>
                    <a:pt x="1692" y="4"/>
                    <a:pt x="1673" y="27"/>
                    <a:pt x="1675" y="55"/>
                  </a:cubicBezTo>
                  <a:cubicBezTo>
                    <a:pt x="1744" y="919"/>
                    <a:pt x="1887" y="3224"/>
                    <a:pt x="1712" y="3506"/>
                  </a:cubicBezTo>
                  <a:cubicBezTo>
                    <a:pt x="1643" y="3618"/>
                    <a:pt x="1538" y="3674"/>
                    <a:pt x="1399" y="3674"/>
                  </a:cubicBezTo>
                  <a:cubicBezTo>
                    <a:pt x="1251" y="3674"/>
                    <a:pt x="1064" y="3610"/>
                    <a:pt x="840" y="3482"/>
                  </a:cubicBezTo>
                  <a:cubicBezTo>
                    <a:pt x="826" y="3475"/>
                    <a:pt x="816" y="3470"/>
                    <a:pt x="809" y="3465"/>
                  </a:cubicBezTo>
                  <a:cubicBezTo>
                    <a:pt x="717" y="3418"/>
                    <a:pt x="628" y="3395"/>
                    <a:pt x="545" y="3395"/>
                  </a:cubicBezTo>
                  <a:cubicBezTo>
                    <a:pt x="437" y="3395"/>
                    <a:pt x="340" y="3435"/>
                    <a:pt x="260" y="3513"/>
                  </a:cubicBezTo>
                  <a:cubicBezTo>
                    <a:pt x="47" y="3726"/>
                    <a:pt x="0" y="4190"/>
                    <a:pt x="159" y="4504"/>
                  </a:cubicBezTo>
                  <a:cubicBezTo>
                    <a:pt x="353" y="4888"/>
                    <a:pt x="769" y="5076"/>
                    <a:pt x="787" y="5083"/>
                  </a:cubicBezTo>
                  <a:cubicBezTo>
                    <a:pt x="794" y="5087"/>
                    <a:pt x="800" y="5088"/>
                    <a:pt x="808" y="5088"/>
                  </a:cubicBezTo>
                  <a:cubicBezTo>
                    <a:pt x="826" y="5088"/>
                    <a:pt x="844" y="5077"/>
                    <a:pt x="852" y="5058"/>
                  </a:cubicBezTo>
                  <a:cubicBezTo>
                    <a:pt x="863" y="5034"/>
                    <a:pt x="852" y="5004"/>
                    <a:pt x="827" y="4994"/>
                  </a:cubicBezTo>
                  <a:cubicBezTo>
                    <a:pt x="824" y="4993"/>
                    <a:pt x="426" y="4812"/>
                    <a:pt x="248" y="4460"/>
                  </a:cubicBezTo>
                  <a:cubicBezTo>
                    <a:pt x="109" y="4184"/>
                    <a:pt x="148" y="3766"/>
                    <a:pt x="330" y="3584"/>
                  </a:cubicBezTo>
                  <a:cubicBezTo>
                    <a:pt x="391" y="3524"/>
                    <a:pt x="463" y="3494"/>
                    <a:pt x="546" y="3494"/>
                  </a:cubicBezTo>
                  <a:cubicBezTo>
                    <a:pt x="613" y="3494"/>
                    <a:pt x="686" y="3514"/>
                    <a:pt x="764" y="3554"/>
                  </a:cubicBezTo>
                  <a:cubicBezTo>
                    <a:pt x="770" y="3557"/>
                    <a:pt x="779" y="3563"/>
                    <a:pt x="791" y="3569"/>
                  </a:cubicBezTo>
                  <a:cubicBezTo>
                    <a:pt x="1051" y="3717"/>
                    <a:pt x="1250" y="3772"/>
                    <a:pt x="1403" y="3772"/>
                  </a:cubicBezTo>
                  <a:cubicBezTo>
                    <a:pt x="1607" y="3772"/>
                    <a:pt x="1727" y="3671"/>
                    <a:pt x="1797" y="3558"/>
                  </a:cubicBezTo>
                  <a:cubicBezTo>
                    <a:pt x="2020" y="3198"/>
                    <a:pt x="1798" y="368"/>
                    <a:pt x="1774" y="47"/>
                  </a:cubicBezTo>
                  <a:cubicBezTo>
                    <a:pt x="1771" y="20"/>
                    <a:pt x="1749" y="1"/>
                    <a:pt x="1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p:nvPr/>
          </p:nvSpPr>
          <p:spPr>
            <a:xfrm>
              <a:off x="7280545" y="2223226"/>
              <a:ext cx="284411" cy="153631"/>
            </a:xfrm>
            <a:custGeom>
              <a:avLst/>
              <a:gdLst/>
              <a:ahLst/>
              <a:cxnLst/>
              <a:rect l="l" t="t" r="r" b="b"/>
              <a:pathLst>
                <a:path w="3373" h="1822" extrusionOk="0">
                  <a:moveTo>
                    <a:pt x="2095" y="1"/>
                  </a:moveTo>
                  <a:cubicBezTo>
                    <a:pt x="1910" y="1"/>
                    <a:pt x="1712" y="20"/>
                    <a:pt x="1510" y="62"/>
                  </a:cubicBezTo>
                  <a:cubicBezTo>
                    <a:pt x="632" y="244"/>
                    <a:pt x="1" y="772"/>
                    <a:pt x="97" y="1240"/>
                  </a:cubicBezTo>
                  <a:cubicBezTo>
                    <a:pt x="172" y="1601"/>
                    <a:pt x="657" y="1822"/>
                    <a:pt x="1277" y="1822"/>
                  </a:cubicBezTo>
                  <a:cubicBezTo>
                    <a:pt x="1463" y="1822"/>
                    <a:pt x="1660" y="1802"/>
                    <a:pt x="1863" y="1760"/>
                  </a:cubicBezTo>
                  <a:cubicBezTo>
                    <a:pt x="2741" y="1578"/>
                    <a:pt x="3372" y="1050"/>
                    <a:pt x="3275" y="582"/>
                  </a:cubicBezTo>
                  <a:cubicBezTo>
                    <a:pt x="3200" y="221"/>
                    <a:pt x="2715" y="1"/>
                    <a:pt x="2095" y="1"/>
                  </a:cubicBezTo>
                  <a:close/>
                </a:path>
              </a:pathLst>
            </a:custGeom>
            <a:solidFill>
              <a:srgbClr val="DC8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0"/>
            <p:cNvSpPr/>
            <p:nvPr/>
          </p:nvSpPr>
          <p:spPr>
            <a:xfrm>
              <a:off x="6672682" y="2214204"/>
              <a:ext cx="284917" cy="155570"/>
            </a:xfrm>
            <a:custGeom>
              <a:avLst/>
              <a:gdLst/>
              <a:ahLst/>
              <a:cxnLst/>
              <a:rect l="l" t="t" r="r" b="b"/>
              <a:pathLst>
                <a:path w="3379" h="1845" extrusionOk="0">
                  <a:moveTo>
                    <a:pt x="1233" y="0"/>
                  </a:moveTo>
                  <a:cubicBezTo>
                    <a:pt x="648" y="0"/>
                    <a:pt x="191" y="205"/>
                    <a:pt x="110" y="550"/>
                  </a:cubicBezTo>
                  <a:cubicBezTo>
                    <a:pt x="0" y="1017"/>
                    <a:pt x="617" y="1560"/>
                    <a:pt x="1490" y="1765"/>
                  </a:cubicBezTo>
                  <a:cubicBezTo>
                    <a:pt x="1717" y="1819"/>
                    <a:pt x="1939" y="1844"/>
                    <a:pt x="2145" y="1844"/>
                  </a:cubicBezTo>
                  <a:cubicBezTo>
                    <a:pt x="2731" y="1844"/>
                    <a:pt x="3188" y="1639"/>
                    <a:pt x="3269" y="1294"/>
                  </a:cubicBezTo>
                  <a:cubicBezTo>
                    <a:pt x="3378" y="829"/>
                    <a:pt x="2762" y="283"/>
                    <a:pt x="1888" y="79"/>
                  </a:cubicBezTo>
                  <a:cubicBezTo>
                    <a:pt x="1661" y="26"/>
                    <a:pt x="1439" y="0"/>
                    <a:pt x="1233" y="0"/>
                  </a:cubicBezTo>
                  <a:close/>
                </a:path>
              </a:pathLst>
            </a:custGeom>
            <a:solidFill>
              <a:srgbClr val="DC8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0"/>
            <p:cNvSpPr/>
            <p:nvPr/>
          </p:nvSpPr>
          <p:spPr>
            <a:xfrm>
              <a:off x="6472928" y="1204134"/>
              <a:ext cx="1483610" cy="902561"/>
            </a:xfrm>
            <a:custGeom>
              <a:avLst/>
              <a:gdLst/>
              <a:ahLst/>
              <a:cxnLst/>
              <a:rect l="l" t="t" r="r" b="b"/>
              <a:pathLst>
                <a:path w="17595" h="10704" extrusionOk="0">
                  <a:moveTo>
                    <a:pt x="12901" y="0"/>
                  </a:moveTo>
                  <a:cubicBezTo>
                    <a:pt x="12677" y="0"/>
                    <a:pt x="12366" y="768"/>
                    <a:pt x="12454" y="1434"/>
                  </a:cubicBezTo>
                  <a:cubicBezTo>
                    <a:pt x="11540" y="988"/>
                    <a:pt x="9377" y="82"/>
                    <a:pt x="6887" y="82"/>
                  </a:cubicBezTo>
                  <a:cubicBezTo>
                    <a:pt x="6309" y="82"/>
                    <a:pt x="5713" y="131"/>
                    <a:pt x="5112" y="245"/>
                  </a:cubicBezTo>
                  <a:cubicBezTo>
                    <a:pt x="1072" y="1015"/>
                    <a:pt x="1" y="5464"/>
                    <a:pt x="429" y="7638"/>
                  </a:cubicBezTo>
                  <a:cubicBezTo>
                    <a:pt x="666" y="8842"/>
                    <a:pt x="643" y="9151"/>
                    <a:pt x="769" y="9151"/>
                  </a:cubicBezTo>
                  <a:cubicBezTo>
                    <a:pt x="871" y="9151"/>
                    <a:pt x="1069" y="8950"/>
                    <a:pt x="1578" y="8856"/>
                  </a:cubicBezTo>
                  <a:cubicBezTo>
                    <a:pt x="4820" y="8262"/>
                    <a:pt x="6689" y="8666"/>
                    <a:pt x="10477" y="5033"/>
                  </a:cubicBezTo>
                  <a:cubicBezTo>
                    <a:pt x="10680" y="4838"/>
                    <a:pt x="10876" y="4752"/>
                    <a:pt x="11066" y="4752"/>
                  </a:cubicBezTo>
                  <a:cubicBezTo>
                    <a:pt x="12547" y="4752"/>
                    <a:pt x="13623" y="10014"/>
                    <a:pt x="14054" y="10182"/>
                  </a:cubicBezTo>
                  <a:cubicBezTo>
                    <a:pt x="15240" y="10643"/>
                    <a:pt x="15788" y="10703"/>
                    <a:pt x="15994" y="10703"/>
                  </a:cubicBezTo>
                  <a:cubicBezTo>
                    <a:pt x="16067" y="10703"/>
                    <a:pt x="16097" y="10696"/>
                    <a:pt x="16097" y="10696"/>
                  </a:cubicBezTo>
                  <a:cubicBezTo>
                    <a:pt x="16097" y="10696"/>
                    <a:pt x="17595" y="9121"/>
                    <a:pt x="17302" y="5735"/>
                  </a:cubicBezTo>
                  <a:cubicBezTo>
                    <a:pt x="17055" y="2877"/>
                    <a:pt x="14662" y="2197"/>
                    <a:pt x="13633" y="1850"/>
                  </a:cubicBezTo>
                  <a:cubicBezTo>
                    <a:pt x="13980" y="1528"/>
                    <a:pt x="14313" y="1121"/>
                    <a:pt x="14042" y="923"/>
                  </a:cubicBezTo>
                  <a:cubicBezTo>
                    <a:pt x="13982" y="878"/>
                    <a:pt x="13922" y="859"/>
                    <a:pt x="13862" y="859"/>
                  </a:cubicBezTo>
                  <a:cubicBezTo>
                    <a:pt x="13532" y="859"/>
                    <a:pt x="13233" y="1461"/>
                    <a:pt x="13123" y="1711"/>
                  </a:cubicBezTo>
                  <a:cubicBezTo>
                    <a:pt x="13111" y="1709"/>
                    <a:pt x="13099" y="1707"/>
                    <a:pt x="13087" y="1704"/>
                  </a:cubicBezTo>
                  <a:cubicBezTo>
                    <a:pt x="13118" y="1306"/>
                    <a:pt x="13198" y="4"/>
                    <a:pt x="12902" y="0"/>
                  </a:cubicBezTo>
                  <a:cubicBezTo>
                    <a:pt x="12902" y="0"/>
                    <a:pt x="12901" y="0"/>
                    <a:pt x="12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0"/>
            <p:cNvSpPr/>
            <p:nvPr/>
          </p:nvSpPr>
          <p:spPr>
            <a:xfrm>
              <a:off x="7589662" y="2011245"/>
              <a:ext cx="282725" cy="320332"/>
            </a:xfrm>
            <a:custGeom>
              <a:avLst/>
              <a:gdLst/>
              <a:ahLst/>
              <a:cxnLst/>
              <a:rect l="l" t="t" r="r" b="b"/>
              <a:pathLst>
                <a:path w="3353" h="3799" extrusionOk="0">
                  <a:moveTo>
                    <a:pt x="1652" y="1"/>
                  </a:moveTo>
                  <a:cubicBezTo>
                    <a:pt x="1150" y="1"/>
                    <a:pt x="726" y="159"/>
                    <a:pt x="726" y="159"/>
                  </a:cubicBezTo>
                  <a:lnTo>
                    <a:pt x="1" y="2788"/>
                  </a:lnTo>
                  <a:cubicBezTo>
                    <a:pt x="350" y="3446"/>
                    <a:pt x="1017" y="3799"/>
                    <a:pt x="1658" y="3799"/>
                  </a:cubicBezTo>
                  <a:cubicBezTo>
                    <a:pt x="2529" y="3799"/>
                    <a:pt x="3352" y="3148"/>
                    <a:pt x="3268" y="1728"/>
                  </a:cubicBezTo>
                  <a:cubicBezTo>
                    <a:pt x="3183" y="301"/>
                    <a:pt x="2343" y="1"/>
                    <a:pt x="1652" y="1"/>
                  </a:cubicBezTo>
                  <a:close/>
                </a:path>
              </a:pathLst>
            </a:custGeom>
            <a:solidFill>
              <a:srgbClr val="E6A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0"/>
            <p:cNvSpPr/>
            <p:nvPr/>
          </p:nvSpPr>
          <p:spPr>
            <a:xfrm>
              <a:off x="7608466" y="2076593"/>
              <a:ext cx="224881" cy="180529"/>
            </a:xfrm>
            <a:custGeom>
              <a:avLst/>
              <a:gdLst/>
              <a:ahLst/>
              <a:cxnLst/>
              <a:rect l="l" t="t" r="r" b="b"/>
              <a:pathLst>
                <a:path w="2667" h="2141" extrusionOk="0">
                  <a:moveTo>
                    <a:pt x="1608" y="1"/>
                  </a:moveTo>
                  <a:cubicBezTo>
                    <a:pt x="1374" y="1"/>
                    <a:pt x="1136" y="80"/>
                    <a:pt x="897" y="240"/>
                  </a:cubicBezTo>
                  <a:cubicBezTo>
                    <a:pt x="0" y="838"/>
                    <a:pt x="561" y="2100"/>
                    <a:pt x="566" y="2112"/>
                  </a:cubicBezTo>
                  <a:cubicBezTo>
                    <a:pt x="575" y="2129"/>
                    <a:pt x="594" y="2140"/>
                    <a:pt x="612" y="2140"/>
                  </a:cubicBezTo>
                  <a:cubicBezTo>
                    <a:pt x="618" y="2140"/>
                    <a:pt x="626" y="2139"/>
                    <a:pt x="633" y="2137"/>
                  </a:cubicBezTo>
                  <a:cubicBezTo>
                    <a:pt x="658" y="2124"/>
                    <a:pt x="668" y="2096"/>
                    <a:pt x="658" y="2071"/>
                  </a:cubicBezTo>
                  <a:cubicBezTo>
                    <a:pt x="652" y="2060"/>
                    <a:pt x="125" y="875"/>
                    <a:pt x="952" y="323"/>
                  </a:cubicBezTo>
                  <a:cubicBezTo>
                    <a:pt x="1176" y="174"/>
                    <a:pt x="1397" y="100"/>
                    <a:pt x="1612" y="100"/>
                  </a:cubicBezTo>
                  <a:cubicBezTo>
                    <a:pt x="1677" y="100"/>
                    <a:pt x="1741" y="107"/>
                    <a:pt x="1805" y="120"/>
                  </a:cubicBezTo>
                  <a:cubicBezTo>
                    <a:pt x="2280" y="224"/>
                    <a:pt x="2565" y="678"/>
                    <a:pt x="2568" y="682"/>
                  </a:cubicBezTo>
                  <a:cubicBezTo>
                    <a:pt x="2578" y="697"/>
                    <a:pt x="2593" y="705"/>
                    <a:pt x="2610" y="705"/>
                  </a:cubicBezTo>
                  <a:cubicBezTo>
                    <a:pt x="2618" y="705"/>
                    <a:pt x="2627" y="703"/>
                    <a:pt x="2636" y="697"/>
                  </a:cubicBezTo>
                  <a:cubicBezTo>
                    <a:pt x="2659" y="683"/>
                    <a:pt x="2666" y="653"/>
                    <a:pt x="2652" y="630"/>
                  </a:cubicBezTo>
                  <a:cubicBezTo>
                    <a:pt x="2638" y="610"/>
                    <a:pt x="2343" y="136"/>
                    <a:pt x="1826" y="24"/>
                  </a:cubicBezTo>
                  <a:cubicBezTo>
                    <a:pt x="1754" y="8"/>
                    <a:pt x="1681" y="1"/>
                    <a:pt x="1608" y="1"/>
                  </a:cubicBezTo>
                  <a:close/>
                </a:path>
              </a:pathLst>
            </a:custGeom>
            <a:solidFill>
              <a:srgbClr val="63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0"/>
            <p:cNvSpPr/>
            <p:nvPr/>
          </p:nvSpPr>
          <p:spPr>
            <a:xfrm>
              <a:off x="7641013" y="2145146"/>
              <a:ext cx="126396" cy="30608"/>
            </a:xfrm>
            <a:custGeom>
              <a:avLst/>
              <a:gdLst/>
              <a:ahLst/>
              <a:cxnLst/>
              <a:rect l="l" t="t" r="r" b="b"/>
              <a:pathLst>
                <a:path w="1499" h="363" extrusionOk="0">
                  <a:moveTo>
                    <a:pt x="674" y="0"/>
                  </a:moveTo>
                  <a:cubicBezTo>
                    <a:pt x="458" y="0"/>
                    <a:pt x="227" y="69"/>
                    <a:pt x="20" y="277"/>
                  </a:cubicBezTo>
                  <a:cubicBezTo>
                    <a:pt x="0" y="297"/>
                    <a:pt x="0" y="328"/>
                    <a:pt x="20" y="348"/>
                  </a:cubicBezTo>
                  <a:cubicBezTo>
                    <a:pt x="30" y="357"/>
                    <a:pt x="42" y="362"/>
                    <a:pt x="55" y="362"/>
                  </a:cubicBezTo>
                  <a:cubicBezTo>
                    <a:pt x="67" y="362"/>
                    <a:pt x="80" y="357"/>
                    <a:pt x="90" y="348"/>
                  </a:cubicBezTo>
                  <a:cubicBezTo>
                    <a:pt x="275" y="162"/>
                    <a:pt x="483" y="100"/>
                    <a:pt x="678" y="100"/>
                  </a:cubicBezTo>
                  <a:cubicBezTo>
                    <a:pt x="1068" y="100"/>
                    <a:pt x="1408" y="348"/>
                    <a:pt x="1414" y="353"/>
                  </a:cubicBezTo>
                  <a:cubicBezTo>
                    <a:pt x="1422" y="356"/>
                    <a:pt x="1433" y="360"/>
                    <a:pt x="1443" y="360"/>
                  </a:cubicBezTo>
                  <a:cubicBezTo>
                    <a:pt x="1459" y="360"/>
                    <a:pt x="1473" y="354"/>
                    <a:pt x="1483" y="341"/>
                  </a:cubicBezTo>
                  <a:cubicBezTo>
                    <a:pt x="1498" y="319"/>
                    <a:pt x="1494" y="287"/>
                    <a:pt x="1472" y="272"/>
                  </a:cubicBezTo>
                  <a:cubicBezTo>
                    <a:pt x="1467" y="268"/>
                    <a:pt x="1100" y="0"/>
                    <a:pt x="674" y="0"/>
                  </a:cubicBezTo>
                  <a:close/>
                </a:path>
              </a:pathLst>
            </a:custGeom>
            <a:solidFill>
              <a:srgbClr val="63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0"/>
            <p:cNvSpPr/>
            <p:nvPr/>
          </p:nvSpPr>
          <p:spPr>
            <a:xfrm>
              <a:off x="6490298" y="1877092"/>
              <a:ext cx="505330" cy="504149"/>
            </a:xfrm>
            <a:custGeom>
              <a:avLst/>
              <a:gdLst/>
              <a:ahLst/>
              <a:cxnLst/>
              <a:rect l="l" t="t" r="r" b="b"/>
              <a:pathLst>
                <a:path w="5993" h="5979" extrusionOk="0">
                  <a:moveTo>
                    <a:pt x="2999" y="159"/>
                  </a:moveTo>
                  <a:cubicBezTo>
                    <a:pt x="3024" y="159"/>
                    <a:pt x="3048" y="160"/>
                    <a:pt x="3073" y="160"/>
                  </a:cubicBezTo>
                  <a:lnTo>
                    <a:pt x="3085" y="160"/>
                  </a:lnTo>
                  <a:cubicBezTo>
                    <a:pt x="3492" y="172"/>
                    <a:pt x="3878" y="270"/>
                    <a:pt x="4223" y="435"/>
                  </a:cubicBezTo>
                  <a:cubicBezTo>
                    <a:pt x="4224" y="435"/>
                    <a:pt x="4225" y="436"/>
                    <a:pt x="4226" y="436"/>
                  </a:cubicBezTo>
                  <a:lnTo>
                    <a:pt x="4226" y="436"/>
                  </a:lnTo>
                  <a:cubicBezTo>
                    <a:pt x="4224" y="436"/>
                    <a:pt x="4222" y="437"/>
                    <a:pt x="4221" y="437"/>
                  </a:cubicBezTo>
                  <a:cubicBezTo>
                    <a:pt x="4268" y="460"/>
                    <a:pt x="4315" y="484"/>
                    <a:pt x="4362" y="510"/>
                  </a:cubicBezTo>
                  <a:cubicBezTo>
                    <a:pt x="5147" y="943"/>
                    <a:pt x="5704" y="1737"/>
                    <a:pt x="5812" y="2662"/>
                  </a:cubicBezTo>
                  <a:cubicBezTo>
                    <a:pt x="5811" y="2656"/>
                    <a:pt x="5812" y="2651"/>
                    <a:pt x="5812" y="2646"/>
                  </a:cubicBezTo>
                  <a:lnTo>
                    <a:pt x="5812" y="2646"/>
                  </a:lnTo>
                  <a:cubicBezTo>
                    <a:pt x="5813" y="2651"/>
                    <a:pt x="5813" y="2656"/>
                    <a:pt x="5814" y="2661"/>
                  </a:cubicBezTo>
                  <a:lnTo>
                    <a:pt x="5814" y="2662"/>
                  </a:lnTo>
                  <a:cubicBezTo>
                    <a:pt x="5814" y="2664"/>
                    <a:pt x="5815" y="2668"/>
                    <a:pt x="5815" y="2671"/>
                  </a:cubicBezTo>
                  <a:lnTo>
                    <a:pt x="5815" y="2672"/>
                  </a:lnTo>
                  <a:cubicBezTo>
                    <a:pt x="5829" y="2804"/>
                    <a:pt x="5834" y="2937"/>
                    <a:pt x="5830" y="3071"/>
                  </a:cubicBezTo>
                  <a:cubicBezTo>
                    <a:pt x="5812" y="3692"/>
                    <a:pt x="5595" y="4260"/>
                    <a:pt x="5241" y="4717"/>
                  </a:cubicBezTo>
                  <a:cubicBezTo>
                    <a:pt x="4842" y="5234"/>
                    <a:pt x="4269" y="5606"/>
                    <a:pt x="3612" y="5752"/>
                  </a:cubicBezTo>
                  <a:cubicBezTo>
                    <a:pt x="3417" y="5795"/>
                    <a:pt x="3215" y="5818"/>
                    <a:pt x="3007" y="5818"/>
                  </a:cubicBezTo>
                  <a:cubicBezTo>
                    <a:pt x="2978" y="5818"/>
                    <a:pt x="2949" y="5817"/>
                    <a:pt x="2920" y="5816"/>
                  </a:cubicBezTo>
                  <a:cubicBezTo>
                    <a:pt x="2668" y="5809"/>
                    <a:pt x="2425" y="5769"/>
                    <a:pt x="2196" y="5700"/>
                  </a:cubicBezTo>
                  <a:cubicBezTo>
                    <a:pt x="2116" y="5677"/>
                    <a:pt x="2039" y="5649"/>
                    <a:pt x="1963" y="5620"/>
                  </a:cubicBezTo>
                  <a:cubicBezTo>
                    <a:pt x="1718" y="5523"/>
                    <a:pt x="1491" y="5392"/>
                    <a:pt x="1287" y="5236"/>
                  </a:cubicBezTo>
                  <a:cubicBezTo>
                    <a:pt x="760" y="4834"/>
                    <a:pt x="380" y="4252"/>
                    <a:pt x="237" y="3586"/>
                  </a:cubicBezTo>
                  <a:cubicBezTo>
                    <a:pt x="190" y="3368"/>
                    <a:pt x="168" y="3141"/>
                    <a:pt x="175" y="2908"/>
                  </a:cubicBezTo>
                  <a:cubicBezTo>
                    <a:pt x="186" y="2522"/>
                    <a:pt x="274" y="2155"/>
                    <a:pt x="425" y="1823"/>
                  </a:cubicBezTo>
                  <a:cubicBezTo>
                    <a:pt x="571" y="1500"/>
                    <a:pt x="777" y="1210"/>
                    <a:pt x="1028" y="965"/>
                  </a:cubicBezTo>
                  <a:cubicBezTo>
                    <a:pt x="1232" y="766"/>
                    <a:pt x="1467" y="596"/>
                    <a:pt x="1725" y="465"/>
                  </a:cubicBezTo>
                  <a:cubicBezTo>
                    <a:pt x="2108" y="270"/>
                    <a:pt x="2542" y="159"/>
                    <a:pt x="2999" y="159"/>
                  </a:cubicBezTo>
                  <a:close/>
                  <a:moveTo>
                    <a:pt x="2997" y="1"/>
                  </a:moveTo>
                  <a:cubicBezTo>
                    <a:pt x="2543" y="1"/>
                    <a:pt x="2110" y="104"/>
                    <a:pt x="1723" y="288"/>
                  </a:cubicBezTo>
                  <a:cubicBezTo>
                    <a:pt x="1307" y="485"/>
                    <a:pt x="942" y="777"/>
                    <a:pt x="657" y="1136"/>
                  </a:cubicBezTo>
                  <a:cubicBezTo>
                    <a:pt x="556" y="1264"/>
                    <a:pt x="464" y="1401"/>
                    <a:pt x="385" y="1546"/>
                  </a:cubicBezTo>
                  <a:cubicBezTo>
                    <a:pt x="160" y="1951"/>
                    <a:pt x="27" y="2412"/>
                    <a:pt x="13" y="2904"/>
                  </a:cubicBezTo>
                  <a:cubicBezTo>
                    <a:pt x="0" y="3298"/>
                    <a:pt x="67" y="3676"/>
                    <a:pt x="197" y="4025"/>
                  </a:cubicBezTo>
                  <a:cubicBezTo>
                    <a:pt x="423" y="4637"/>
                    <a:pt x="845" y="5156"/>
                    <a:pt x="1389" y="5506"/>
                  </a:cubicBezTo>
                  <a:cubicBezTo>
                    <a:pt x="1443" y="5540"/>
                    <a:pt x="1497" y="5574"/>
                    <a:pt x="1554" y="5604"/>
                  </a:cubicBezTo>
                  <a:cubicBezTo>
                    <a:pt x="1779" y="5730"/>
                    <a:pt x="2025" y="5827"/>
                    <a:pt x="2281" y="5891"/>
                  </a:cubicBezTo>
                  <a:cubicBezTo>
                    <a:pt x="2485" y="5941"/>
                    <a:pt x="2697" y="5971"/>
                    <a:pt x="2915" y="5977"/>
                  </a:cubicBezTo>
                  <a:cubicBezTo>
                    <a:pt x="2944" y="5978"/>
                    <a:pt x="2973" y="5978"/>
                    <a:pt x="3001" y="5978"/>
                  </a:cubicBezTo>
                  <a:cubicBezTo>
                    <a:pt x="3337" y="5978"/>
                    <a:pt x="3661" y="5922"/>
                    <a:pt x="3963" y="5819"/>
                  </a:cubicBezTo>
                  <a:cubicBezTo>
                    <a:pt x="4509" y="5633"/>
                    <a:pt x="4985" y="5293"/>
                    <a:pt x="5339" y="4850"/>
                  </a:cubicBezTo>
                  <a:cubicBezTo>
                    <a:pt x="5729" y="4362"/>
                    <a:pt x="5969" y="3747"/>
                    <a:pt x="5988" y="3076"/>
                  </a:cubicBezTo>
                  <a:cubicBezTo>
                    <a:pt x="5992" y="2950"/>
                    <a:pt x="5987" y="2825"/>
                    <a:pt x="5976" y="2703"/>
                  </a:cubicBezTo>
                  <a:cubicBezTo>
                    <a:pt x="5971" y="2648"/>
                    <a:pt x="5964" y="2593"/>
                    <a:pt x="5955" y="2539"/>
                  </a:cubicBezTo>
                  <a:lnTo>
                    <a:pt x="5955" y="2539"/>
                  </a:lnTo>
                  <a:cubicBezTo>
                    <a:pt x="5955" y="2539"/>
                    <a:pt x="5956" y="2539"/>
                    <a:pt x="5956" y="2538"/>
                  </a:cubicBezTo>
                  <a:cubicBezTo>
                    <a:pt x="5820" y="1654"/>
                    <a:pt x="5296" y="892"/>
                    <a:pt x="4559" y="440"/>
                  </a:cubicBezTo>
                  <a:cubicBezTo>
                    <a:pt x="4531" y="423"/>
                    <a:pt x="4503" y="407"/>
                    <a:pt x="4474" y="390"/>
                  </a:cubicBezTo>
                  <a:cubicBezTo>
                    <a:pt x="4473" y="390"/>
                    <a:pt x="4473" y="390"/>
                    <a:pt x="4473" y="390"/>
                  </a:cubicBezTo>
                  <a:lnTo>
                    <a:pt x="4473" y="390"/>
                  </a:lnTo>
                  <a:cubicBezTo>
                    <a:pt x="4473" y="390"/>
                    <a:pt x="4473" y="390"/>
                    <a:pt x="4473" y="390"/>
                  </a:cubicBezTo>
                  <a:cubicBezTo>
                    <a:pt x="4061" y="156"/>
                    <a:pt x="3590" y="16"/>
                    <a:pt x="3085" y="2"/>
                  </a:cubicBezTo>
                  <a:lnTo>
                    <a:pt x="3068" y="2"/>
                  </a:lnTo>
                  <a:cubicBezTo>
                    <a:pt x="3045" y="1"/>
                    <a:pt x="3021" y="1"/>
                    <a:pt x="2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0"/>
            <p:cNvSpPr/>
            <p:nvPr/>
          </p:nvSpPr>
          <p:spPr>
            <a:xfrm>
              <a:off x="7176157" y="1896907"/>
              <a:ext cx="507775" cy="504149"/>
            </a:xfrm>
            <a:custGeom>
              <a:avLst/>
              <a:gdLst/>
              <a:ahLst/>
              <a:cxnLst/>
              <a:rect l="l" t="t" r="r" b="b"/>
              <a:pathLst>
                <a:path w="6022" h="5979" extrusionOk="0">
                  <a:moveTo>
                    <a:pt x="3035" y="161"/>
                  </a:moveTo>
                  <a:cubicBezTo>
                    <a:pt x="3062" y="161"/>
                    <a:pt x="3089" y="162"/>
                    <a:pt x="3117" y="162"/>
                  </a:cubicBezTo>
                  <a:cubicBezTo>
                    <a:pt x="3645" y="178"/>
                    <a:pt x="4136" y="338"/>
                    <a:pt x="4553" y="604"/>
                  </a:cubicBezTo>
                  <a:cubicBezTo>
                    <a:pt x="4920" y="839"/>
                    <a:pt x="5230" y="1155"/>
                    <a:pt x="5456" y="1529"/>
                  </a:cubicBezTo>
                  <a:cubicBezTo>
                    <a:pt x="5497" y="1597"/>
                    <a:pt x="5535" y="1666"/>
                    <a:pt x="5571" y="1736"/>
                  </a:cubicBezTo>
                  <a:cubicBezTo>
                    <a:pt x="5599" y="1792"/>
                    <a:pt x="5625" y="1849"/>
                    <a:pt x="5649" y="1909"/>
                  </a:cubicBezTo>
                  <a:cubicBezTo>
                    <a:pt x="5649" y="1910"/>
                    <a:pt x="5650" y="1911"/>
                    <a:pt x="5650" y="1912"/>
                  </a:cubicBezTo>
                  <a:lnTo>
                    <a:pt x="5650" y="1912"/>
                  </a:lnTo>
                  <a:cubicBezTo>
                    <a:pt x="5649" y="1911"/>
                    <a:pt x="5649" y="1910"/>
                    <a:pt x="5648" y="1909"/>
                  </a:cubicBezTo>
                  <a:lnTo>
                    <a:pt x="5648" y="1909"/>
                  </a:lnTo>
                  <a:cubicBezTo>
                    <a:pt x="5729" y="2107"/>
                    <a:pt x="5791" y="2317"/>
                    <a:pt x="5826" y="2536"/>
                  </a:cubicBezTo>
                  <a:cubicBezTo>
                    <a:pt x="5827" y="2536"/>
                    <a:pt x="5827" y="2536"/>
                    <a:pt x="5827" y="2535"/>
                  </a:cubicBezTo>
                  <a:lnTo>
                    <a:pt x="5827" y="2535"/>
                  </a:lnTo>
                  <a:cubicBezTo>
                    <a:pt x="5827" y="2536"/>
                    <a:pt x="5827" y="2536"/>
                    <a:pt x="5828" y="2536"/>
                  </a:cubicBezTo>
                  <a:cubicBezTo>
                    <a:pt x="5834" y="2579"/>
                    <a:pt x="5841" y="2622"/>
                    <a:pt x="5846" y="2666"/>
                  </a:cubicBezTo>
                  <a:cubicBezTo>
                    <a:pt x="5859" y="2776"/>
                    <a:pt x="5865" y="2888"/>
                    <a:pt x="5864" y="3003"/>
                  </a:cubicBezTo>
                  <a:cubicBezTo>
                    <a:pt x="5864" y="3027"/>
                    <a:pt x="5864" y="3049"/>
                    <a:pt x="5863" y="3072"/>
                  </a:cubicBezTo>
                  <a:cubicBezTo>
                    <a:pt x="5863" y="3085"/>
                    <a:pt x="5862" y="3098"/>
                    <a:pt x="5862" y="3111"/>
                  </a:cubicBezTo>
                  <a:cubicBezTo>
                    <a:pt x="5847" y="3404"/>
                    <a:pt x="5791" y="3684"/>
                    <a:pt x="5696" y="3948"/>
                  </a:cubicBezTo>
                  <a:cubicBezTo>
                    <a:pt x="5677" y="3998"/>
                    <a:pt x="5659" y="4047"/>
                    <a:pt x="5639" y="4096"/>
                  </a:cubicBezTo>
                  <a:cubicBezTo>
                    <a:pt x="5552" y="4299"/>
                    <a:pt x="5441" y="4490"/>
                    <a:pt x="5312" y="4667"/>
                  </a:cubicBezTo>
                  <a:cubicBezTo>
                    <a:pt x="4795" y="5366"/>
                    <a:pt x="3965" y="5819"/>
                    <a:pt x="3036" y="5819"/>
                  </a:cubicBezTo>
                  <a:cubicBezTo>
                    <a:pt x="3009" y="5819"/>
                    <a:pt x="2981" y="5819"/>
                    <a:pt x="2953" y="5818"/>
                  </a:cubicBezTo>
                  <a:cubicBezTo>
                    <a:pt x="2642" y="5809"/>
                    <a:pt x="2342" y="5750"/>
                    <a:pt x="2064" y="5648"/>
                  </a:cubicBezTo>
                  <a:cubicBezTo>
                    <a:pt x="1843" y="5568"/>
                    <a:pt x="1634" y="5459"/>
                    <a:pt x="1442" y="5329"/>
                  </a:cubicBezTo>
                  <a:cubicBezTo>
                    <a:pt x="672" y="4802"/>
                    <a:pt x="178" y="3908"/>
                    <a:pt x="206" y="2909"/>
                  </a:cubicBezTo>
                  <a:cubicBezTo>
                    <a:pt x="247" y="1498"/>
                    <a:pt x="1321" y="353"/>
                    <a:pt x="2681" y="183"/>
                  </a:cubicBezTo>
                  <a:cubicBezTo>
                    <a:pt x="2798" y="169"/>
                    <a:pt x="2915" y="161"/>
                    <a:pt x="3035" y="161"/>
                  </a:cubicBezTo>
                  <a:close/>
                  <a:moveTo>
                    <a:pt x="3032" y="0"/>
                  </a:moveTo>
                  <a:cubicBezTo>
                    <a:pt x="2858" y="0"/>
                    <a:pt x="2688" y="16"/>
                    <a:pt x="2523" y="45"/>
                  </a:cubicBezTo>
                  <a:cubicBezTo>
                    <a:pt x="1322" y="254"/>
                    <a:pt x="358" y="1183"/>
                    <a:pt x="108" y="2380"/>
                  </a:cubicBezTo>
                  <a:cubicBezTo>
                    <a:pt x="97" y="2434"/>
                    <a:pt x="87" y="2490"/>
                    <a:pt x="79" y="2547"/>
                  </a:cubicBezTo>
                  <a:cubicBezTo>
                    <a:pt x="61" y="2664"/>
                    <a:pt x="50" y="2783"/>
                    <a:pt x="47" y="2904"/>
                  </a:cubicBezTo>
                  <a:cubicBezTo>
                    <a:pt x="1" y="4551"/>
                    <a:pt x="1301" y="5930"/>
                    <a:pt x="2947" y="5977"/>
                  </a:cubicBezTo>
                  <a:cubicBezTo>
                    <a:pt x="2977" y="5978"/>
                    <a:pt x="3006" y="5978"/>
                    <a:pt x="3035" y="5978"/>
                  </a:cubicBezTo>
                  <a:cubicBezTo>
                    <a:pt x="4012" y="5978"/>
                    <a:pt x="4888" y="5504"/>
                    <a:pt x="5434" y="4769"/>
                  </a:cubicBezTo>
                  <a:cubicBezTo>
                    <a:pt x="5549" y="4614"/>
                    <a:pt x="5649" y="4448"/>
                    <a:pt x="5734" y="4271"/>
                  </a:cubicBezTo>
                  <a:cubicBezTo>
                    <a:pt x="5748" y="4242"/>
                    <a:pt x="5763" y="4212"/>
                    <a:pt x="5775" y="4180"/>
                  </a:cubicBezTo>
                  <a:cubicBezTo>
                    <a:pt x="5923" y="3841"/>
                    <a:pt x="6010" y="3469"/>
                    <a:pt x="6021" y="3076"/>
                  </a:cubicBezTo>
                  <a:lnTo>
                    <a:pt x="6021" y="3060"/>
                  </a:lnTo>
                  <a:cubicBezTo>
                    <a:pt x="6022" y="3026"/>
                    <a:pt x="6022" y="2991"/>
                    <a:pt x="6022" y="2958"/>
                  </a:cubicBezTo>
                  <a:cubicBezTo>
                    <a:pt x="6021" y="2809"/>
                    <a:pt x="6009" y="2664"/>
                    <a:pt x="5985" y="2522"/>
                  </a:cubicBezTo>
                  <a:cubicBezTo>
                    <a:pt x="5980" y="2485"/>
                    <a:pt x="5974" y="2447"/>
                    <a:pt x="5966" y="2411"/>
                  </a:cubicBezTo>
                  <a:cubicBezTo>
                    <a:pt x="5940" y="2277"/>
                    <a:pt x="5905" y="2147"/>
                    <a:pt x="5862" y="2022"/>
                  </a:cubicBezTo>
                  <a:lnTo>
                    <a:pt x="5862" y="2022"/>
                  </a:lnTo>
                  <a:cubicBezTo>
                    <a:pt x="5862" y="2022"/>
                    <a:pt x="5862" y="2022"/>
                    <a:pt x="5862" y="2022"/>
                  </a:cubicBezTo>
                  <a:cubicBezTo>
                    <a:pt x="5800" y="1844"/>
                    <a:pt x="5723" y="1675"/>
                    <a:pt x="5632" y="1514"/>
                  </a:cubicBezTo>
                  <a:cubicBezTo>
                    <a:pt x="5525" y="1326"/>
                    <a:pt x="5398" y="1152"/>
                    <a:pt x="5254" y="991"/>
                  </a:cubicBezTo>
                  <a:cubicBezTo>
                    <a:pt x="5070" y="785"/>
                    <a:pt x="4856" y="605"/>
                    <a:pt x="4620" y="456"/>
                  </a:cubicBezTo>
                  <a:cubicBezTo>
                    <a:pt x="4183" y="182"/>
                    <a:pt x="3671" y="17"/>
                    <a:pt x="3120" y="2"/>
                  </a:cubicBezTo>
                  <a:cubicBezTo>
                    <a:pt x="3090" y="1"/>
                    <a:pt x="3061" y="0"/>
                    <a:pt x="3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0"/>
            <p:cNvSpPr/>
            <p:nvPr/>
          </p:nvSpPr>
          <p:spPr>
            <a:xfrm>
              <a:off x="6979438" y="2071366"/>
              <a:ext cx="216028" cy="42244"/>
            </a:xfrm>
            <a:custGeom>
              <a:avLst/>
              <a:gdLst/>
              <a:ahLst/>
              <a:cxnLst/>
              <a:rect l="l" t="t" r="r" b="b"/>
              <a:pathLst>
                <a:path w="2562" h="501" extrusionOk="0">
                  <a:moveTo>
                    <a:pt x="1269" y="1"/>
                  </a:moveTo>
                  <a:cubicBezTo>
                    <a:pt x="581" y="1"/>
                    <a:pt x="61" y="279"/>
                    <a:pt x="53" y="283"/>
                  </a:cubicBezTo>
                  <a:cubicBezTo>
                    <a:pt x="14" y="305"/>
                    <a:pt x="0" y="353"/>
                    <a:pt x="21" y="391"/>
                  </a:cubicBezTo>
                  <a:cubicBezTo>
                    <a:pt x="36" y="417"/>
                    <a:pt x="63" y="432"/>
                    <a:pt x="91" y="432"/>
                  </a:cubicBezTo>
                  <a:cubicBezTo>
                    <a:pt x="104" y="432"/>
                    <a:pt x="117" y="429"/>
                    <a:pt x="129" y="422"/>
                  </a:cubicBezTo>
                  <a:cubicBezTo>
                    <a:pt x="137" y="418"/>
                    <a:pt x="623" y="159"/>
                    <a:pt x="1266" y="159"/>
                  </a:cubicBezTo>
                  <a:cubicBezTo>
                    <a:pt x="1624" y="159"/>
                    <a:pt x="2030" y="239"/>
                    <a:pt x="2430" y="489"/>
                  </a:cubicBezTo>
                  <a:cubicBezTo>
                    <a:pt x="2441" y="497"/>
                    <a:pt x="2456" y="501"/>
                    <a:pt x="2469" y="501"/>
                  </a:cubicBezTo>
                  <a:cubicBezTo>
                    <a:pt x="2496" y="501"/>
                    <a:pt x="2522" y="488"/>
                    <a:pt x="2538" y="463"/>
                  </a:cubicBezTo>
                  <a:cubicBezTo>
                    <a:pt x="2561" y="425"/>
                    <a:pt x="2550" y="377"/>
                    <a:pt x="2513" y="353"/>
                  </a:cubicBezTo>
                  <a:cubicBezTo>
                    <a:pt x="2086" y="87"/>
                    <a:pt x="1651"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0"/>
            <p:cNvSpPr/>
            <p:nvPr/>
          </p:nvSpPr>
          <p:spPr>
            <a:xfrm>
              <a:off x="7068143" y="2309317"/>
              <a:ext cx="124119" cy="76900"/>
            </a:xfrm>
            <a:custGeom>
              <a:avLst/>
              <a:gdLst/>
              <a:ahLst/>
              <a:cxnLst/>
              <a:rect l="l" t="t" r="r" b="b"/>
              <a:pathLst>
                <a:path w="1472" h="912" extrusionOk="0">
                  <a:moveTo>
                    <a:pt x="1471" y="0"/>
                  </a:moveTo>
                  <a:cubicBezTo>
                    <a:pt x="984" y="115"/>
                    <a:pt x="443" y="290"/>
                    <a:pt x="1" y="590"/>
                  </a:cubicBezTo>
                  <a:cubicBezTo>
                    <a:pt x="147" y="763"/>
                    <a:pt x="342" y="911"/>
                    <a:pt x="585" y="911"/>
                  </a:cubicBezTo>
                  <a:cubicBezTo>
                    <a:pt x="648" y="911"/>
                    <a:pt x="715" y="901"/>
                    <a:pt x="786" y="878"/>
                  </a:cubicBezTo>
                  <a:cubicBezTo>
                    <a:pt x="1206" y="740"/>
                    <a:pt x="1391" y="319"/>
                    <a:pt x="1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0"/>
            <p:cNvSpPr/>
            <p:nvPr/>
          </p:nvSpPr>
          <p:spPr>
            <a:xfrm>
              <a:off x="7042004" y="2276853"/>
              <a:ext cx="155570" cy="82128"/>
            </a:xfrm>
            <a:custGeom>
              <a:avLst/>
              <a:gdLst/>
              <a:ahLst/>
              <a:cxnLst/>
              <a:rect l="l" t="t" r="r" b="b"/>
              <a:pathLst>
                <a:path w="1845" h="974" extrusionOk="0">
                  <a:moveTo>
                    <a:pt x="1843" y="0"/>
                  </a:moveTo>
                  <a:cubicBezTo>
                    <a:pt x="1811" y="0"/>
                    <a:pt x="620" y="3"/>
                    <a:pt x="1" y="448"/>
                  </a:cubicBezTo>
                  <a:cubicBezTo>
                    <a:pt x="1" y="448"/>
                    <a:pt x="109" y="734"/>
                    <a:pt x="311" y="974"/>
                  </a:cubicBezTo>
                  <a:cubicBezTo>
                    <a:pt x="753" y="673"/>
                    <a:pt x="1292" y="499"/>
                    <a:pt x="1781" y="384"/>
                  </a:cubicBezTo>
                  <a:cubicBezTo>
                    <a:pt x="1837" y="169"/>
                    <a:pt x="1844" y="0"/>
                    <a:pt x="1844" y="0"/>
                  </a:cubicBezTo>
                  <a:cubicBezTo>
                    <a:pt x="1844" y="0"/>
                    <a:pt x="1844"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p:nvPr/>
          </p:nvSpPr>
          <p:spPr>
            <a:xfrm>
              <a:off x="7718438" y="2215713"/>
              <a:ext cx="86700" cy="86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0"/>
            <p:cNvSpPr/>
            <p:nvPr/>
          </p:nvSpPr>
          <p:spPr>
            <a:xfrm>
              <a:off x="7343448" y="1787882"/>
              <a:ext cx="259706" cy="179939"/>
            </a:xfrm>
            <a:custGeom>
              <a:avLst/>
              <a:gdLst/>
              <a:ahLst/>
              <a:cxnLst/>
              <a:rect l="l" t="t" r="r" b="b"/>
              <a:pathLst>
                <a:path w="3080" h="2134" extrusionOk="0">
                  <a:moveTo>
                    <a:pt x="667" y="1"/>
                  </a:moveTo>
                  <a:cubicBezTo>
                    <a:pt x="404" y="1"/>
                    <a:pt x="259" y="142"/>
                    <a:pt x="168" y="336"/>
                  </a:cubicBezTo>
                  <a:cubicBezTo>
                    <a:pt x="1" y="693"/>
                    <a:pt x="269" y="1225"/>
                    <a:pt x="928" y="1639"/>
                  </a:cubicBezTo>
                  <a:cubicBezTo>
                    <a:pt x="1427" y="1953"/>
                    <a:pt x="1820" y="2133"/>
                    <a:pt x="2116" y="2133"/>
                  </a:cubicBezTo>
                  <a:cubicBezTo>
                    <a:pt x="2290" y="2133"/>
                    <a:pt x="2430" y="2071"/>
                    <a:pt x="2539" y="1937"/>
                  </a:cubicBezTo>
                  <a:cubicBezTo>
                    <a:pt x="2539" y="1937"/>
                    <a:pt x="3079" y="1308"/>
                    <a:pt x="1918" y="538"/>
                  </a:cubicBezTo>
                  <a:cubicBezTo>
                    <a:pt x="1330" y="149"/>
                    <a:pt x="93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0"/>
            <p:cNvSpPr/>
            <p:nvPr/>
          </p:nvSpPr>
          <p:spPr>
            <a:xfrm>
              <a:off x="6718890" y="1774138"/>
              <a:ext cx="264765" cy="157678"/>
            </a:xfrm>
            <a:custGeom>
              <a:avLst/>
              <a:gdLst/>
              <a:ahLst/>
              <a:cxnLst/>
              <a:rect l="l" t="t" r="r" b="b"/>
              <a:pathLst>
                <a:path w="3140" h="1870" extrusionOk="0">
                  <a:moveTo>
                    <a:pt x="2447" y="1"/>
                  </a:moveTo>
                  <a:cubicBezTo>
                    <a:pt x="2183" y="1"/>
                    <a:pt x="1810" y="93"/>
                    <a:pt x="1280" y="322"/>
                  </a:cubicBezTo>
                  <a:cubicBezTo>
                    <a:pt x="0" y="873"/>
                    <a:pt x="421" y="1588"/>
                    <a:pt x="421" y="1588"/>
                  </a:cubicBezTo>
                  <a:cubicBezTo>
                    <a:pt x="528" y="1782"/>
                    <a:pt x="708" y="1869"/>
                    <a:pt x="961" y="1869"/>
                  </a:cubicBezTo>
                  <a:cubicBezTo>
                    <a:pt x="1239" y="1869"/>
                    <a:pt x="1605" y="1764"/>
                    <a:pt x="2059" y="1581"/>
                  </a:cubicBezTo>
                  <a:cubicBezTo>
                    <a:pt x="2780" y="1287"/>
                    <a:pt x="3139" y="812"/>
                    <a:pt x="3038" y="431"/>
                  </a:cubicBezTo>
                  <a:cubicBezTo>
                    <a:pt x="2973" y="186"/>
                    <a:pt x="2820" y="1"/>
                    <a:pt x="2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0"/>
            <p:cNvSpPr/>
            <p:nvPr/>
          </p:nvSpPr>
          <p:spPr>
            <a:xfrm>
              <a:off x="7331474" y="2059223"/>
              <a:ext cx="84826" cy="102702"/>
            </a:xfrm>
            <a:custGeom>
              <a:avLst/>
              <a:gdLst/>
              <a:ahLst/>
              <a:cxnLst/>
              <a:rect l="l" t="t" r="r" b="b"/>
              <a:pathLst>
                <a:path w="1006" h="1218" extrusionOk="0">
                  <a:moveTo>
                    <a:pt x="502" y="0"/>
                  </a:moveTo>
                  <a:cubicBezTo>
                    <a:pt x="500" y="0"/>
                    <a:pt x="498" y="0"/>
                    <a:pt x="497" y="0"/>
                  </a:cubicBezTo>
                  <a:cubicBezTo>
                    <a:pt x="221" y="3"/>
                    <a:pt x="1" y="277"/>
                    <a:pt x="3" y="613"/>
                  </a:cubicBezTo>
                  <a:cubicBezTo>
                    <a:pt x="6" y="949"/>
                    <a:pt x="229" y="1218"/>
                    <a:pt x="504" y="1218"/>
                  </a:cubicBezTo>
                  <a:cubicBezTo>
                    <a:pt x="505" y="1218"/>
                    <a:pt x="507" y="1218"/>
                    <a:pt x="508" y="1218"/>
                  </a:cubicBezTo>
                  <a:cubicBezTo>
                    <a:pt x="784" y="1216"/>
                    <a:pt x="1005" y="941"/>
                    <a:pt x="1001" y="605"/>
                  </a:cubicBezTo>
                  <a:cubicBezTo>
                    <a:pt x="999" y="270"/>
                    <a:pt x="776"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0"/>
            <p:cNvSpPr/>
            <p:nvPr/>
          </p:nvSpPr>
          <p:spPr>
            <a:xfrm>
              <a:off x="6818977" y="2050033"/>
              <a:ext cx="84826" cy="102786"/>
            </a:xfrm>
            <a:custGeom>
              <a:avLst/>
              <a:gdLst/>
              <a:ahLst/>
              <a:cxnLst/>
              <a:rect l="l" t="t" r="r" b="b"/>
              <a:pathLst>
                <a:path w="1006" h="1219" extrusionOk="0">
                  <a:moveTo>
                    <a:pt x="501" y="1"/>
                  </a:moveTo>
                  <a:cubicBezTo>
                    <a:pt x="499" y="1"/>
                    <a:pt x="498" y="1"/>
                    <a:pt x="496" y="1"/>
                  </a:cubicBezTo>
                  <a:cubicBezTo>
                    <a:pt x="221" y="4"/>
                    <a:pt x="0" y="278"/>
                    <a:pt x="4" y="615"/>
                  </a:cubicBezTo>
                  <a:cubicBezTo>
                    <a:pt x="6" y="949"/>
                    <a:pt x="229" y="1218"/>
                    <a:pt x="503" y="1218"/>
                  </a:cubicBezTo>
                  <a:cubicBezTo>
                    <a:pt x="505" y="1218"/>
                    <a:pt x="506" y="1218"/>
                    <a:pt x="508" y="1218"/>
                  </a:cubicBezTo>
                  <a:cubicBezTo>
                    <a:pt x="783" y="1216"/>
                    <a:pt x="1006" y="941"/>
                    <a:pt x="1001" y="605"/>
                  </a:cubicBezTo>
                  <a:cubicBezTo>
                    <a:pt x="998" y="270"/>
                    <a:pt x="774"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40"/>
          <p:cNvSpPr txBox="1">
            <a:spLocks noGrp="1"/>
          </p:cNvSpPr>
          <p:nvPr>
            <p:ph type="subTitle" idx="1"/>
          </p:nvPr>
        </p:nvSpPr>
        <p:spPr>
          <a:xfrm>
            <a:off x="1008625" y="3694648"/>
            <a:ext cx="3365400" cy="44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t>Lesson 5: Skills 1</a:t>
            </a:r>
            <a:endParaRPr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955CE1-B80A-1313-1A34-80A1DCB98850}"/>
              </a:ext>
            </a:extLst>
          </p:cNvPr>
          <p:cNvSpPr/>
          <p:nvPr/>
        </p:nvSpPr>
        <p:spPr>
          <a:xfrm>
            <a:off x="7470182" y="4300781"/>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7CA926D-C84C-9FC0-B3E3-CA5885622B4B}"/>
              </a:ext>
            </a:extLst>
          </p:cNvPr>
          <p:cNvSpPr/>
          <p:nvPr/>
        </p:nvSpPr>
        <p:spPr>
          <a:xfrm>
            <a:off x="2564968" y="3494868"/>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DF573D-8EF2-B5BE-55A6-18BF588AC08C}"/>
              </a:ext>
            </a:extLst>
          </p:cNvPr>
          <p:cNvSpPr/>
          <p:nvPr/>
        </p:nvSpPr>
        <p:spPr>
          <a:xfrm>
            <a:off x="7384941" y="2654675"/>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872CD0B-C7A6-211B-C719-C9F5DDE761CA}"/>
              </a:ext>
            </a:extLst>
          </p:cNvPr>
          <p:cNvSpPr/>
          <p:nvPr/>
        </p:nvSpPr>
        <p:spPr>
          <a:xfrm>
            <a:off x="402954" y="1821052"/>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67D9C8A-C59C-7BFA-5967-4E32104AEA16}"/>
              </a:ext>
            </a:extLst>
          </p:cNvPr>
          <p:cNvSpPr/>
          <p:nvPr/>
        </p:nvSpPr>
        <p:spPr>
          <a:xfrm>
            <a:off x="5106690" y="1015139"/>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28D715D-28C9-0C77-6867-FE1864F71E72}"/>
              </a:ext>
            </a:extLst>
          </p:cNvPr>
          <p:cNvSpPr txBox="1"/>
          <p:nvPr/>
        </p:nvSpPr>
        <p:spPr>
          <a:xfrm>
            <a:off x="113233" y="862462"/>
            <a:ext cx="8868036" cy="4204356"/>
          </a:xfrm>
          <a:prstGeom prst="rect">
            <a:avLst/>
          </a:prstGeom>
          <a:noFill/>
        </p:spPr>
        <p:txBody>
          <a:bodyPr wrap="square">
            <a:spAutoFit/>
          </a:bodyPr>
          <a:lstStyle/>
          <a:p>
            <a:pPr>
              <a:lnSpc>
                <a:spcPct val="150000"/>
              </a:lnSpc>
            </a:pPr>
            <a:r>
              <a:rPr lang="en-US" sz="1800" dirty="0">
                <a:effectLst/>
                <a:latin typeface="Calibri" panose="020F0502020204030204" pitchFamily="34" charset="0"/>
                <a:ea typeface="Calibri" panose="020F0502020204030204" pitchFamily="34" charset="0"/>
              </a:rPr>
              <a:t>1. A. launching	           B. emitting		       C. eat			D. peaking</a:t>
            </a:r>
          </a:p>
          <a:p>
            <a:pPr>
              <a:lnSpc>
                <a:spcPct val="150000"/>
              </a:lnSpc>
            </a:pPr>
            <a:r>
              <a:rPr lang="en-US" sz="1800" dirty="0">
                <a:solidFill>
                  <a:srgbClr val="FF0000"/>
                </a:solidFill>
                <a:effectLst/>
                <a:latin typeface="Calibri" panose="020F0502020204030204" pitchFamily="34" charset="0"/>
                <a:ea typeface="Calibri" panose="020F0502020204030204" pitchFamily="34" charset="0"/>
              </a:rPr>
              <a:t>Important to + V : </a:t>
            </a:r>
            <a:r>
              <a:rPr lang="en-US" sz="1800" dirty="0" err="1">
                <a:solidFill>
                  <a:srgbClr val="FF0000"/>
                </a:solidFill>
                <a:effectLst/>
                <a:latin typeface="Calibri" panose="020F0502020204030204" pitchFamily="34" charset="0"/>
                <a:ea typeface="Calibri" panose="020F0502020204030204" pitchFamily="34" charset="0"/>
              </a:rPr>
              <a:t>quan</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trọng</a:t>
            </a:r>
            <a:r>
              <a:rPr lang="en-US" sz="1800" dirty="0">
                <a:solidFill>
                  <a:srgbClr val="FF0000"/>
                </a:solidFill>
                <a:effectLst/>
                <a:latin typeface="Calibri" panose="020F0502020204030204" pitchFamily="34" charset="0"/>
                <a:ea typeface="Calibri" panose="020F0502020204030204" pitchFamily="34" charset="0"/>
              </a:rPr>
              <a:t> </a:t>
            </a:r>
          </a:p>
          <a:p>
            <a:pPr>
              <a:lnSpc>
                <a:spcPct val="150000"/>
              </a:lnSpc>
            </a:pPr>
            <a:r>
              <a:rPr lang="en-US" sz="1800" dirty="0">
                <a:effectLst/>
                <a:latin typeface="Calibri" panose="020F0502020204030204" pitchFamily="34" charset="0"/>
                <a:ea typeface="Calibri" panose="020F0502020204030204" pitchFamily="34" charset="0"/>
              </a:rPr>
              <a:t>2. A. school	           B. weapons		       C. spaceships		D. rockets</a:t>
            </a:r>
          </a:p>
          <a:p>
            <a:pPr>
              <a:lnSpc>
                <a:spcPct val="150000"/>
              </a:lnSpc>
            </a:pPr>
            <a:r>
              <a:rPr lang="en-US" sz="1800" dirty="0">
                <a:solidFill>
                  <a:srgbClr val="FF0000"/>
                </a:solidFill>
                <a:effectLst/>
                <a:latin typeface="Calibri" panose="020F0502020204030204" pitchFamily="34" charset="0"/>
                <a:ea typeface="Calibri" panose="020F0502020204030204" pitchFamily="34" charset="0"/>
              </a:rPr>
              <a:t>Primary school: </a:t>
            </a:r>
            <a:r>
              <a:rPr lang="en-US" sz="1800" dirty="0" err="1">
                <a:solidFill>
                  <a:srgbClr val="FF0000"/>
                </a:solidFill>
                <a:effectLst/>
                <a:latin typeface="Calibri" panose="020F0502020204030204" pitchFamily="34" charset="0"/>
                <a:ea typeface="Calibri" panose="020F0502020204030204" pitchFamily="34" charset="0"/>
              </a:rPr>
              <a:t>trường</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tiểu</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học</a:t>
            </a:r>
            <a:r>
              <a:rPr lang="en-US" sz="1800" dirty="0">
                <a:solidFill>
                  <a:srgbClr val="FF0000"/>
                </a:solidFill>
                <a:effectLst/>
                <a:latin typeface="Calibri" panose="020F0502020204030204" pitchFamily="34" charset="0"/>
                <a:ea typeface="Calibri" panose="020F0502020204030204" pitchFamily="34" charset="0"/>
              </a:rPr>
              <a:t> </a:t>
            </a:r>
          </a:p>
          <a:p>
            <a:pPr>
              <a:lnSpc>
                <a:spcPct val="150000"/>
              </a:lnSpc>
            </a:pPr>
            <a:r>
              <a:rPr lang="en-US" sz="1800" dirty="0">
                <a:effectLst/>
                <a:latin typeface="Calibri" panose="020F0502020204030204" pitchFamily="34" charset="0"/>
                <a:ea typeface="Calibri" panose="020F0502020204030204" pitchFamily="34" charset="0"/>
              </a:rPr>
              <a:t>3. A. ice cream	           B. suncream		       C. fruits		D. fish</a:t>
            </a:r>
          </a:p>
          <a:p>
            <a:pPr>
              <a:lnSpc>
                <a:spcPct val="150000"/>
              </a:lnSpc>
            </a:pPr>
            <a:r>
              <a:rPr lang="en-US" sz="1800" dirty="0">
                <a:solidFill>
                  <a:srgbClr val="FF0000"/>
                </a:solidFill>
                <a:latin typeface="Calibri" panose="020F0502020204030204" pitchFamily="34" charset="0"/>
                <a:ea typeface="Calibri" panose="020F0502020204030204" pitchFamily="34" charset="0"/>
              </a:rPr>
              <a:t>        </a:t>
            </a:r>
            <a:r>
              <a:rPr lang="en-US" sz="1800" dirty="0" err="1">
                <a:solidFill>
                  <a:srgbClr val="FF0000"/>
                </a:solidFill>
                <a:latin typeface="Calibri" panose="020F0502020204030204" pitchFamily="34" charset="0"/>
                <a:ea typeface="Calibri" panose="020F0502020204030204" pitchFamily="34" charset="0"/>
              </a:rPr>
              <a:t>k</a:t>
            </a:r>
            <a:r>
              <a:rPr lang="en-US" sz="1800" dirty="0" err="1">
                <a:solidFill>
                  <a:srgbClr val="FF0000"/>
                </a:solidFill>
                <a:effectLst/>
                <a:latin typeface="Calibri" panose="020F0502020204030204" pitchFamily="34" charset="0"/>
                <a:ea typeface="Calibri" panose="020F0502020204030204" pitchFamily="34" charset="0"/>
              </a:rPr>
              <a:t>em</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kem</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chống</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nắng</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hoa</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quả</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cá</a:t>
            </a:r>
            <a:r>
              <a:rPr lang="en-US" sz="1800" dirty="0">
                <a:solidFill>
                  <a:srgbClr val="FF0000"/>
                </a:solidFill>
                <a:effectLst/>
                <a:latin typeface="Calibri" panose="020F0502020204030204" pitchFamily="34" charset="0"/>
                <a:ea typeface="Calibri" panose="020F0502020204030204" pitchFamily="34" charset="0"/>
              </a:rPr>
              <a:t> </a:t>
            </a:r>
          </a:p>
          <a:p>
            <a:pPr>
              <a:lnSpc>
                <a:spcPct val="150000"/>
              </a:lnSpc>
            </a:pPr>
            <a:r>
              <a:rPr lang="en-US" sz="1800" dirty="0">
                <a:effectLst/>
                <a:latin typeface="Calibri" panose="020F0502020204030204" pitchFamily="34" charset="0"/>
                <a:ea typeface="Calibri" panose="020F0502020204030204" pitchFamily="34" charset="0"/>
              </a:rPr>
              <a:t>4. A. well		           B. fresh		       C. bad 		D. badly</a:t>
            </a:r>
          </a:p>
          <a:p>
            <a:pPr>
              <a:lnSpc>
                <a:spcPct val="150000"/>
              </a:lnSpc>
            </a:pPr>
            <a:r>
              <a:rPr lang="en-US" sz="1800" dirty="0">
                <a:solidFill>
                  <a:srgbClr val="FF0000"/>
                </a:solidFill>
                <a:effectLst/>
                <a:latin typeface="Calibri" panose="020F0502020204030204" pitchFamily="34" charset="0"/>
                <a:ea typeface="Calibri" panose="020F0502020204030204" pitchFamily="34" charset="0"/>
              </a:rPr>
              <a:t>Fresh fruits: </a:t>
            </a:r>
            <a:r>
              <a:rPr lang="en-US" sz="1800" dirty="0" err="1">
                <a:solidFill>
                  <a:srgbClr val="FF0000"/>
                </a:solidFill>
                <a:effectLst/>
                <a:latin typeface="Calibri" panose="020F0502020204030204" pitchFamily="34" charset="0"/>
                <a:ea typeface="Calibri" panose="020F0502020204030204" pitchFamily="34" charset="0"/>
              </a:rPr>
              <a:t>trái</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cây</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tươi</a:t>
            </a:r>
            <a:endParaRPr lang="en-US" sz="1800" dirty="0">
              <a:solidFill>
                <a:srgbClr val="FF0000"/>
              </a:solidFill>
              <a:effectLst/>
              <a:latin typeface="Calibri" panose="020F0502020204030204" pitchFamily="34" charset="0"/>
              <a:ea typeface="Calibri" panose="020F0502020204030204" pitchFamily="34" charset="0"/>
            </a:endParaRPr>
          </a:p>
          <a:p>
            <a:pPr>
              <a:lnSpc>
                <a:spcPct val="150000"/>
              </a:lnSpc>
            </a:pPr>
            <a:r>
              <a:rPr lang="en-US" sz="1800" dirty="0">
                <a:effectLst/>
                <a:latin typeface="Calibri" panose="020F0502020204030204" pitchFamily="34" charset="0"/>
                <a:ea typeface="Calibri" panose="020F0502020204030204" pitchFamily="34" charset="0"/>
              </a:rPr>
              <a:t>5. A. burnt	           B. hard		       C. health		D. healthy</a:t>
            </a:r>
          </a:p>
          <a:p>
            <a:pPr>
              <a:lnSpc>
                <a:spcPct val="150000"/>
              </a:lnSpc>
            </a:pPr>
            <a:r>
              <a:rPr lang="en-US" sz="1800" dirty="0" err="1">
                <a:solidFill>
                  <a:srgbClr val="FF0000"/>
                </a:solidFill>
                <a:latin typeface="Calibri" panose="020F0502020204030204" pitchFamily="34" charset="0"/>
                <a:ea typeface="Calibri" panose="020F0502020204030204" pitchFamily="34" charset="0"/>
              </a:rPr>
              <a:t>c</a:t>
            </a:r>
            <a:r>
              <a:rPr lang="en-US" sz="1800" dirty="0" err="1">
                <a:solidFill>
                  <a:srgbClr val="FF0000"/>
                </a:solidFill>
                <a:effectLst/>
                <a:latin typeface="Calibri" panose="020F0502020204030204" pitchFamily="34" charset="0"/>
                <a:ea typeface="Calibri" panose="020F0502020204030204" pitchFamily="34" charset="0"/>
              </a:rPr>
              <a:t>háy</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bỏng</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khó</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khăn</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sức</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khỏe</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lành</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mạnh</a:t>
            </a:r>
            <a:r>
              <a:rPr lang="en-US" sz="1800" dirty="0">
                <a:solidFill>
                  <a:srgbClr val="FF0000"/>
                </a:solidFill>
                <a:effectLst/>
                <a:latin typeface="Calibri" panose="020F0502020204030204" pitchFamily="34" charset="0"/>
                <a:ea typeface="Calibri" panose="020F0502020204030204" pitchFamily="34" charset="0"/>
              </a:rPr>
              <a:t> </a:t>
            </a:r>
          </a:p>
        </p:txBody>
      </p:sp>
      <p:sp>
        <p:nvSpPr>
          <p:cNvPr id="10" name="Google Shape;209;p40">
            <a:extLst>
              <a:ext uri="{FF2B5EF4-FFF2-40B4-BE49-F238E27FC236}">
                <a16:creationId xmlns:a16="http://schemas.microsoft.com/office/drawing/2014/main" id="{A68057BF-2370-6F01-EC1C-DA9D2F783024}"/>
              </a:ext>
            </a:extLst>
          </p:cNvPr>
          <p:cNvSpPr/>
          <p:nvPr/>
        </p:nvSpPr>
        <p:spPr>
          <a:xfrm>
            <a:off x="314539" y="89309"/>
            <a:ext cx="8519498" cy="515125"/>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algn="just">
              <a:lnSpc>
                <a:spcPct val="115000"/>
              </a:lnSpc>
            </a:pPr>
            <a:r>
              <a:rPr lang="en-US" sz="1800" b="1">
                <a:solidFill>
                  <a:schemeClr val="bg1"/>
                </a:solidFill>
                <a:effectLst/>
                <a:latin typeface="Nunito" pitchFamily="2" charset="0"/>
                <a:ea typeface="Calibri" panose="020F0502020204030204" pitchFamily="34" charset="0"/>
              </a:rPr>
              <a:t>Choose the correct answer A, B, C or D to fill each blank in the following text.</a:t>
            </a:r>
            <a:endParaRPr lang="en-US" sz="1800">
              <a:solidFill>
                <a:schemeClr val="bg1"/>
              </a:solidFill>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18705608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fade">
                                      <p:cBhvr>
                                        <p:cTn id="47" dur="500"/>
                                        <p:tgtEl>
                                          <p:spTgt spid="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3"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1DFDDB-6BE8-C073-4F1B-9929C709E376}"/>
              </a:ext>
            </a:extLst>
          </p:cNvPr>
          <p:cNvSpPr/>
          <p:nvPr/>
        </p:nvSpPr>
        <p:spPr>
          <a:xfrm>
            <a:off x="5114439" y="4304285"/>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47BE572-9B6A-FC42-80B9-9655C99C8C8B}"/>
              </a:ext>
            </a:extLst>
          </p:cNvPr>
          <p:cNvSpPr/>
          <p:nvPr/>
        </p:nvSpPr>
        <p:spPr>
          <a:xfrm>
            <a:off x="7524424" y="3487120"/>
            <a:ext cx="1216619"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C3CE3A-4A50-C136-019E-D93A101AB882}"/>
              </a:ext>
            </a:extLst>
          </p:cNvPr>
          <p:cNvSpPr/>
          <p:nvPr/>
        </p:nvSpPr>
        <p:spPr>
          <a:xfrm>
            <a:off x="2495225" y="2658608"/>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62247E0-5905-4560-D516-4EC5FAC6941A}"/>
              </a:ext>
            </a:extLst>
          </p:cNvPr>
          <p:cNvSpPr/>
          <p:nvPr/>
        </p:nvSpPr>
        <p:spPr>
          <a:xfrm>
            <a:off x="5114439" y="1844298"/>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4C478AC-DAF3-4392-F111-0C97A6D986C8}"/>
              </a:ext>
            </a:extLst>
          </p:cNvPr>
          <p:cNvSpPr/>
          <p:nvPr/>
        </p:nvSpPr>
        <p:spPr>
          <a:xfrm>
            <a:off x="402955" y="1015139"/>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28D715D-28C9-0C77-6867-FE1864F71E72}"/>
              </a:ext>
            </a:extLst>
          </p:cNvPr>
          <p:cNvSpPr txBox="1"/>
          <p:nvPr/>
        </p:nvSpPr>
        <p:spPr>
          <a:xfrm>
            <a:off x="113233" y="862462"/>
            <a:ext cx="8868036" cy="4204356"/>
          </a:xfrm>
          <a:prstGeom prst="rect">
            <a:avLst/>
          </a:prstGeom>
          <a:noFill/>
        </p:spPr>
        <p:txBody>
          <a:bodyPr wrap="square">
            <a:spAutoFit/>
          </a:bodyPr>
          <a:lstStyle/>
          <a:p>
            <a:pPr>
              <a:lnSpc>
                <a:spcPct val="150000"/>
              </a:lnSpc>
            </a:pPr>
            <a:r>
              <a:rPr lang="en-US" sz="1800" dirty="0">
                <a:effectLst/>
                <a:latin typeface="Calibri" panose="020F0502020204030204" pitchFamily="34" charset="0"/>
                <a:ea typeface="Calibri" panose="020F0502020204030204" pitchFamily="34" charset="0"/>
              </a:rPr>
              <a:t>6. A. rice		           B. bread		       C. </a:t>
            </a:r>
            <a:r>
              <a:rPr lang="en-US" sz="1800" dirty="0" err="1">
                <a:effectLst/>
                <a:latin typeface="Calibri" panose="020F0502020204030204" pitchFamily="34" charset="0"/>
                <a:ea typeface="Calibri" panose="020F0502020204030204" pitchFamily="34" charset="0"/>
              </a:rPr>
              <a:t>rices</a:t>
            </a:r>
            <a:r>
              <a:rPr lang="en-US" sz="1800" dirty="0">
                <a:effectLst/>
                <a:latin typeface="Calibri" panose="020F0502020204030204" pitchFamily="34" charset="0"/>
                <a:ea typeface="Calibri" panose="020F0502020204030204" pitchFamily="34" charset="0"/>
              </a:rPr>
              <a:t>		D. breads</a:t>
            </a:r>
          </a:p>
          <a:p>
            <a:pPr>
              <a:lnSpc>
                <a:spcPct val="150000"/>
              </a:lnSpc>
            </a:pPr>
            <a:r>
              <a:rPr lang="en-US" sz="1800" dirty="0">
                <a:solidFill>
                  <a:srgbClr val="FF0000"/>
                </a:solidFill>
                <a:latin typeface="Calibri" panose="020F0502020204030204" pitchFamily="34" charset="0"/>
                <a:ea typeface="Calibri" panose="020F0502020204030204" pitchFamily="34" charset="0"/>
              </a:rPr>
              <a:t>   </a:t>
            </a:r>
            <a:r>
              <a:rPr lang="en-US" sz="1800" dirty="0" err="1">
                <a:solidFill>
                  <a:srgbClr val="FF0000"/>
                </a:solidFill>
                <a:latin typeface="Calibri" panose="020F0502020204030204" pitchFamily="34" charset="0"/>
                <a:ea typeface="Calibri" panose="020F0502020204030204" pitchFamily="34" charset="0"/>
              </a:rPr>
              <a:t>c</a:t>
            </a:r>
            <a:r>
              <a:rPr lang="en-US" sz="1800" dirty="0" err="1">
                <a:solidFill>
                  <a:srgbClr val="FF0000"/>
                </a:solidFill>
                <a:effectLst/>
                <a:latin typeface="Calibri" panose="020F0502020204030204" pitchFamily="34" charset="0"/>
                <a:ea typeface="Calibri" panose="020F0502020204030204" pitchFamily="34" charset="0"/>
              </a:rPr>
              <a:t>ơm</a:t>
            </a:r>
            <a:r>
              <a:rPr lang="en-US" sz="1800" dirty="0">
                <a:solidFill>
                  <a:srgbClr val="FF0000"/>
                </a:solidFill>
                <a:effectLst/>
                <a:latin typeface="Calibri" panose="020F0502020204030204" pitchFamily="34" charset="0"/>
                <a:ea typeface="Calibri" panose="020F0502020204030204" pitchFamily="34" charset="0"/>
              </a:rPr>
              <a:t>                                   bánh </a:t>
            </a:r>
            <a:r>
              <a:rPr lang="en-US" sz="1800" dirty="0" err="1">
                <a:solidFill>
                  <a:srgbClr val="FF0000"/>
                </a:solidFill>
                <a:effectLst/>
                <a:latin typeface="Calibri" panose="020F0502020204030204" pitchFamily="34" charset="0"/>
                <a:ea typeface="Calibri" panose="020F0502020204030204" pitchFamily="34" charset="0"/>
              </a:rPr>
              <a:t>mỳ</a:t>
            </a:r>
            <a:r>
              <a:rPr lang="en-US" sz="1800" dirty="0">
                <a:solidFill>
                  <a:srgbClr val="FF0000"/>
                </a:solidFill>
                <a:effectLst/>
                <a:latin typeface="Calibri" panose="020F0502020204030204" pitchFamily="34" charset="0"/>
                <a:ea typeface="Calibri" panose="020F0502020204030204" pitchFamily="34" charset="0"/>
              </a:rPr>
              <a:t>                                 rice, bread: </a:t>
            </a:r>
            <a:r>
              <a:rPr lang="en-US" sz="1800" dirty="0" err="1">
                <a:solidFill>
                  <a:srgbClr val="FF0000"/>
                </a:solidFill>
                <a:effectLst/>
                <a:latin typeface="Calibri" panose="020F0502020204030204" pitchFamily="34" charset="0"/>
                <a:ea typeface="Calibri" panose="020F0502020204030204" pitchFamily="34" charset="0"/>
              </a:rPr>
              <a:t>là</a:t>
            </a:r>
            <a:r>
              <a:rPr lang="en-US" sz="1800" dirty="0">
                <a:solidFill>
                  <a:srgbClr val="FF0000"/>
                </a:solidFill>
                <a:effectLst/>
                <a:latin typeface="Calibri" panose="020F0502020204030204" pitchFamily="34" charset="0"/>
                <a:ea typeface="Calibri" panose="020F0502020204030204" pitchFamily="34" charset="0"/>
              </a:rPr>
              <a:t> </a:t>
            </a:r>
            <a:r>
              <a:rPr lang="en-US" sz="1800" dirty="0">
                <a:solidFill>
                  <a:srgbClr val="FF0000"/>
                </a:solidFill>
                <a:latin typeface="Calibri" panose="020F0502020204030204" pitchFamily="34" charset="0"/>
                <a:ea typeface="Calibri" panose="020F0502020204030204" pitchFamily="34" charset="0"/>
              </a:rPr>
              <a:t>DT </a:t>
            </a:r>
            <a:r>
              <a:rPr lang="en-US" sz="1800" dirty="0" err="1">
                <a:solidFill>
                  <a:srgbClr val="FF0000"/>
                </a:solidFill>
                <a:effectLst/>
                <a:latin typeface="Calibri" panose="020F0502020204030204" pitchFamily="34" charset="0"/>
                <a:ea typeface="Calibri" panose="020F0502020204030204" pitchFamily="34" charset="0"/>
              </a:rPr>
              <a:t>không</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đếm</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được</a:t>
            </a:r>
            <a:endParaRPr lang="en-US" sz="1800" dirty="0">
              <a:solidFill>
                <a:srgbClr val="FF0000"/>
              </a:solidFill>
              <a:effectLst/>
              <a:latin typeface="Calibri" panose="020F0502020204030204" pitchFamily="34" charset="0"/>
              <a:ea typeface="Calibri" panose="020F0502020204030204" pitchFamily="34" charset="0"/>
            </a:endParaRPr>
          </a:p>
          <a:p>
            <a:pPr>
              <a:lnSpc>
                <a:spcPct val="150000"/>
              </a:lnSpc>
            </a:pPr>
            <a:r>
              <a:rPr lang="en-US" sz="1800" dirty="0">
                <a:effectLst/>
                <a:latin typeface="Calibri" panose="020F0502020204030204" pitchFamily="34" charset="0"/>
                <a:ea typeface="Calibri" panose="020F0502020204030204" pitchFamily="34" charset="0"/>
              </a:rPr>
              <a:t>7. A. bad		           B. good		       C. well		D. healthy </a:t>
            </a:r>
          </a:p>
          <a:p>
            <a:pPr>
              <a:lnSpc>
                <a:spcPct val="150000"/>
              </a:lnSpc>
            </a:pPr>
            <a:r>
              <a:rPr lang="en-US" sz="1800" dirty="0">
                <a:solidFill>
                  <a:srgbClr val="FF0000"/>
                </a:solidFill>
                <a:latin typeface="Calibri" panose="020F0502020204030204" pitchFamily="34" charset="0"/>
                <a:ea typeface="Calibri" panose="020F0502020204030204" pitchFamily="34" charset="0"/>
              </a:rPr>
              <a:t>      </a:t>
            </a:r>
            <a:r>
              <a:rPr lang="en-US" sz="1800" dirty="0" err="1">
                <a:solidFill>
                  <a:srgbClr val="FF0000"/>
                </a:solidFill>
                <a:latin typeface="Calibri" panose="020F0502020204030204" pitchFamily="34" charset="0"/>
                <a:ea typeface="Calibri" panose="020F0502020204030204" pitchFamily="34" charset="0"/>
              </a:rPr>
              <a:t>xấu</a:t>
            </a:r>
            <a:r>
              <a:rPr lang="en-US" sz="1800" dirty="0">
                <a:solidFill>
                  <a:srgbClr val="FF0000"/>
                </a:solidFill>
                <a:latin typeface="Calibri" panose="020F0502020204030204" pitchFamily="34" charset="0"/>
                <a:ea typeface="Calibri" panose="020F0502020204030204" pitchFamily="34" charset="0"/>
              </a:rPr>
              <a:t>                             </a:t>
            </a:r>
            <a:r>
              <a:rPr lang="en-US" sz="1800" dirty="0" err="1">
                <a:solidFill>
                  <a:srgbClr val="FF0000"/>
                </a:solidFill>
                <a:latin typeface="Calibri" panose="020F0502020204030204" pitchFamily="34" charset="0"/>
                <a:ea typeface="Calibri" panose="020F0502020204030204" pitchFamily="34" charset="0"/>
              </a:rPr>
              <a:t>tốt</a:t>
            </a:r>
            <a:r>
              <a:rPr lang="en-US" sz="1800" dirty="0">
                <a:solidFill>
                  <a:srgbClr val="FF0000"/>
                </a:solidFill>
                <a:latin typeface="Calibri" panose="020F0502020204030204" pitchFamily="34" charset="0"/>
                <a:ea typeface="Calibri" panose="020F0502020204030204" pitchFamily="34" charset="0"/>
              </a:rPr>
              <a:t>( + </a:t>
            </a:r>
            <a:r>
              <a:rPr lang="en-US" sz="1800" dirty="0" err="1">
                <a:solidFill>
                  <a:srgbClr val="FF0000"/>
                </a:solidFill>
                <a:latin typeface="Calibri" panose="020F0502020204030204" pitchFamily="34" charset="0"/>
                <a:ea typeface="Calibri" panose="020F0502020204030204" pitchFamily="34" charset="0"/>
              </a:rPr>
              <a:t>giới</a:t>
            </a:r>
            <a:r>
              <a:rPr lang="en-US" sz="1800" dirty="0">
                <a:solidFill>
                  <a:srgbClr val="FF0000"/>
                </a:solidFill>
                <a:latin typeface="Calibri" panose="020F0502020204030204" pitchFamily="34" charset="0"/>
                <a:ea typeface="Calibri" panose="020F0502020204030204" pitchFamily="34" charset="0"/>
              </a:rPr>
              <a:t> </a:t>
            </a:r>
            <a:r>
              <a:rPr lang="en-US" sz="1800" dirty="0" err="1">
                <a:solidFill>
                  <a:srgbClr val="FF0000"/>
                </a:solidFill>
                <a:latin typeface="Calibri" panose="020F0502020204030204" pitchFamily="34" charset="0"/>
                <a:ea typeface="Calibri" panose="020F0502020204030204" pitchFamily="34" charset="0"/>
              </a:rPr>
              <a:t>từ</a:t>
            </a:r>
            <a:r>
              <a:rPr lang="en-US" sz="1800" dirty="0">
                <a:solidFill>
                  <a:srgbClr val="FF0000"/>
                </a:solidFill>
                <a:latin typeface="Calibri" panose="020F0502020204030204" pitchFamily="34" charset="0"/>
                <a:ea typeface="Calibri" panose="020F0502020204030204" pitchFamily="34" charset="0"/>
              </a:rPr>
              <a:t>)                                </a:t>
            </a:r>
            <a:r>
              <a:rPr lang="en-US" sz="1800" dirty="0" err="1">
                <a:solidFill>
                  <a:srgbClr val="FF0000"/>
                </a:solidFill>
                <a:latin typeface="Calibri" panose="020F0502020204030204" pitchFamily="34" charset="0"/>
                <a:ea typeface="Calibri" panose="020F0502020204030204" pitchFamily="34" charset="0"/>
              </a:rPr>
              <a:t>tốt</a:t>
            </a:r>
            <a:r>
              <a:rPr lang="en-US" sz="1800" dirty="0">
                <a:solidFill>
                  <a:srgbClr val="FF0000"/>
                </a:solidFill>
                <a:latin typeface="Calibri" panose="020F0502020204030204" pitchFamily="34" charset="0"/>
                <a:ea typeface="Calibri" panose="020F0502020204030204" pitchFamily="34" charset="0"/>
              </a:rPr>
              <a:t>                                     </a:t>
            </a:r>
            <a:r>
              <a:rPr lang="en-US" sz="1800" dirty="0" err="1">
                <a:solidFill>
                  <a:srgbClr val="FF0000"/>
                </a:solidFill>
                <a:latin typeface="Calibri" panose="020F0502020204030204" pitchFamily="34" charset="0"/>
                <a:ea typeface="Calibri" panose="020F0502020204030204" pitchFamily="34" charset="0"/>
              </a:rPr>
              <a:t>lành</a:t>
            </a:r>
            <a:r>
              <a:rPr lang="en-US" sz="1800" dirty="0">
                <a:solidFill>
                  <a:srgbClr val="FF0000"/>
                </a:solidFill>
                <a:latin typeface="Calibri" panose="020F0502020204030204" pitchFamily="34" charset="0"/>
                <a:ea typeface="Calibri" panose="020F0502020204030204" pitchFamily="34" charset="0"/>
              </a:rPr>
              <a:t> </a:t>
            </a:r>
            <a:r>
              <a:rPr lang="en-US" sz="1800" dirty="0" err="1">
                <a:solidFill>
                  <a:srgbClr val="FF0000"/>
                </a:solidFill>
                <a:latin typeface="Calibri" panose="020F0502020204030204" pitchFamily="34" charset="0"/>
                <a:ea typeface="Calibri" panose="020F0502020204030204" pitchFamily="34" charset="0"/>
              </a:rPr>
              <a:t>mạnh</a:t>
            </a:r>
            <a:r>
              <a:rPr lang="en-US" sz="1800" dirty="0">
                <a:solidFill>
                  <a:srgbClr val="FF0000"/>
                </a:solidFill>
                <a:latin typeface="Calibri" panose="020F0502020204030204" pitchFamily="34" charset="0"/>
                <a:ea typeface="Calibri" panose="020F0502020204030204" pitchFamily="34" charset="0"/>
              </a:rPr>
              <a:t> </a:t>
            </a:r>
            <a:endParaRPr lang="en-US" sz="1800" dirty="0">
              <a:solidFill>
                <a:srgbClr val="FF0000"/>
              </a:solidFill>
              <a:effectLst/>
              <a:latin typeface="Calibri" panose="020F0502020204030204" pitchFamily="34" charset="0"/>
              <a:ea typeface="Calibri" panose="020F0502020204030204" pitchFamily="34" charset="0"/>
            </a:endParaRPr>
          </a:p>
          <a:p>
            <a:pPr>
              <a:lnSpc>
                <a:spcPct val="150000"/>
              </a:lnSpc>
            </a:pPr>
            <a:r>
              <a:rPr lang="en-US" sz="1800" dirty="0">
                <a:effectLst/>
                <a:latin typeface="Calibri" panose="020F0502020204030204" pitchFamily="34" charset="0"/>
                <a:ea typeface="Calibri" panose="020F0502020204030204" pitchFamily="34" charset="0"/>
              </a:rPr>
              <a:t>8. A. make	           B. drink		       C. have		D. eat</a:t>
            </a:r>
          </a:p>
          <a:p>
            <a:pPr>
              <a:lnSpc>
                <a:spcPct val="150000"/>
              </a:lnSpc>
            </a:pPr>
            <a:r>
              <a:rPr lang="en-US" sz="1800" dirty="0">
                <a:solidFill>
                  <a:srgbClr val="FF0000"/>
                </a:solidFill>
                <a:latin typeface="Calibri" panose="020F0502020204030204" pitchFamily="34" charset="0"/>
                <a:ea typeface="Calibri" panose="020F0502020204030204" pitchFamily="34" charset="0"/>
              </a:rPr>
              <a:t>      </a:t>
            </a:r>
            <a:r>
              <a:rPr lang="en-US" sz="1800" dirty="0" err="1">
                <a:solidFill>
                  <a:srgbClr val="FF0000"/>
                </a:solidFill>
                <a:latin typeface="Calibri" panose="020F0502020204030204" pitchFamily="34" charset="0"/>
                <a:ea typeface="Calibri" panose="020F0502020204030204" pitchFamily="34" charset="0"/>
              </a:rPr>
              <a:t>l</a:t>
            </a:r>
            <a:r>
              <a:rPr lang="en-US" sz="1800" dirty="0" err="1">
                <a:solidFill>
                  <a:srgbClr val="FF0000"/>
                </a:solidFill>
                <a:effectLst/>
                <a:latin typeface="Calibri" panose="020F0502020204030204" pitchFamily="34" charset="0"/>
                <a:ea typeface="Calibri" panose="020F0502020204030204" pitchFamily="34" charset="0"/>
              </a:rPr>
              <a:t>àm</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uống</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có</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ăn</a:t>
            </a:r>
            <a:r>
              <a:rPr lang="en-US" sz="1800" dirty="0">
                <a:solidFill>
                  <a:srgbClr val="FF0000"/>
                </a:solidFill>
                <a:effectLst/>
                <a:latin typeface="Calibri" panose="020F0502020204030204" pitchFamily="34" charset="0"/>
                <a:ea typeface="Calibri" panose="020F0502020204030204" pitchFamily="34" charset="0"/>
              </a:rPr>
              <a:t> </a:t>
            </a:r>
          </a:p>
          <a:p>
            <a:pPr>
              <a:lnSpc>
                <a:spcPct val="150000"/>
              </a:lnSpc>
            </a:pPr>
            <a:r>
              <a:rPr lang="en-US" sz="1800" dirty="0">
                <a:effectLst/>
                <a:latin typeface="Calibri" panose="020F0502020204030204" pitchFamily="34" charset="0"/>
                <a:ea typeface="Calibri" panose="020F0502020204030204" pitchFamily="34" charset="0"/>
              </a:rPr>
              <a:t>9. A. space	           B. atmosphere	       C. lives		D. breakfast</a:t>
            </a:r>
          </a:p>
          <a:p>
            <a:pPr>
              <a:lnSpc>
                <a:spcPct val="150000"/>
              </a:lnSpc>
            </a:pPr>
            <a:r>
              <a:rPr lang="en-US" sz="1800" dirty="0" err="1">
                <a:solidFill>
                  <a:srgbClr val="FF0000"/>
                </a:solidFill>
                <a:latin typeface="Calibri" panose="020F0502020204030204" pitchFamily="34" charset="0"/>
                <a:ea typeface="Calibri" panose="020F0502020204030204" pitchFamily="34" charset="0"/>
              </a:rPr>
              <a:t>k</a:t>
            </a:r>
            <a:r>
              <a:rPr lang="en-US" sz="1800" dirty="0" err="1">
                <a:solidFill>
                  <a:srgbClr val="FF0000"/>
                </a:solidFill>
                <a:effectLst/>
                <a:latin typeface="Calibri" panose="020F0502020204030204" pitchFamily="34" charset="0"/>
                <a:ea typeface="Calibri" panose="020F0502020204030204" pitchFamily="34" charset="0"/>
              </a:rPr>
              <a:t>hông</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gian</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bầu</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không</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khí</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cuộc</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sống</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bữa</a:t>
            </a:r>
            <a:r>
              <a:rPr lang="en-US" sz="1800" dirty="0">
                <a:solidFill>
                  <a:srgbClr val="FF0000"/>
                </a:solidFill>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sáng</a:t>
            </a:r>
            <a:r>
              <a:rPr lang="en-US" sz="1800" dirty="0">
                <a:solidFill>
                  <a:srgbClr val="FF0000"/>
                </a:solidFill>
                <a:effectLst/>
                <a:latin typeface="Calibri" panose="020F0502020204030204" pitchFamily="34" charset="0"/>
                <a:ea typeface="Calibri" panose="020F0502020204030204" pitchFamily="34" charset="0"/>
              </a:rPr>
              <a:t> </a:t>
            </a:r>
          </a:p>
          <a:p>
            <a:pPr>
              <a:lnSpc>
                <a:spcPct val="150000"/>
              </a:lnSpc>
            </a:pPr>
            <a:r>
              <a:rPr lang="en-US" sz="1800" dirty="0">
                <a:effectLst/>
                <a:latin typeface="Calibri" panose="020F0502020204030204" pitchFamily="34" charset="0"/>
                <a:ea typeface="Calibri" panose="020F0502020204030204" pitchFamily="34" charset="0"/>
              </a:rPr>
              <a:t>10. A. soup	           B. meat		       C. water		D. soft drinks</a:t>
            </a:r>
          </a:p>
          <a:p>
            <a:pPr>
              <a:lnSpc>
                <a:spcPct val="150000"/>
              </a:lnSpc>
            </a:pPr>
            <a:r>
              <a:rPr lang="en-US" sz="1800" dirty="0">
                <a:solidFill>
                  <a:srgbClr val="FF0000"/>
                </a:solidFill>
                <a:latin typeface="Calibri" panose="020F0502020204030204" pitchFamily="34" charset="0"/>
                <a:ea typeface="Calibri" panose="020F0502020204030204" pitchFamily="34" charset="0"/>
              </a:rPr>
              <a:t>     </a:t>
            </a:r>
            <a:r>
              <a:rPr lang="en-US" sz="1800" dirty="0" err="1">
                <a:solidFill>
                  <a:srgbClr val="FF0000"/>
                </a:solidFill>
                <a:latin typeface="Calibri" panose="020F0502020204030204" pitchFamily="34" charset="0"/>
                <a:ea typeface="Calibri" panose="020F0502020204030204" pitchFamily="34" charset="0"/>
              </a:rPr>
              <a:t>súp</a:t>
            </a:r>
            <a:r>
              <a:rPr lang="en-US" sz="1800" dirty="0">
                <a:solidFill>
                  <a:srgbClr val="FF0000"/>
                </a:solidFill>
                <a:latin typeface="Calibri" panose="020F0502020204030204" pitchFamily="34" charset="0"/>
                <a:ea typeface="Calibri" panose="020F0502020204030204" pitchFamily="34" charset="0"/>
              </a:rPr>
              <a:t>                                     </a:t>
            </a:r>
            <a:r>
              <a:rPr lang="en-US" sz="1800" dirty="0" err="1">
                <a:solidFill>
                  <a:srgbClr val="FF0000"/>
                </a:solidFill>
                <a:latin typeface="Calibri" panose="020F0502020204030204" pitchFamily="34" charset="0"/>
                <a:ea typeface="Calibri" panose="020F0502020204030204" pitchFamily="34" charset="0"/>
              </a:rPr>
              <a:t>thịt</a:t>
            </a:r>
            <a:r>
              <a:rPr lang="en-US" sz="1800" dirty="0">
                <a:solidFill>
                  <a:srgbClr val="FF0000"/>
                </a:solidFill>
                <a:latin typeface="Calibri" panose="020F0502020204030204" pitchFamily="34" charset="0"/>
                <a:ea typeface="Calibri" panose="020F0502020204030204" pitchFamily="34" charset="0"/>
              </a:rPr>
              <a:t>                                          </a:t>
            </a:r>
            <a:r>
              <a:rPr lang="en-US" sz="1800" dirty="0" err="1">
                <a:solidFill>
                  <a:srgbClr val="FF0000"/>
                </a:solidFill>
                <a:latin typeface="Calibri" panose="020F0502020204030204" pitchFamily="34" charset="0"/>
                <a:ea typeface="Calibri" panose="020F0502020204030204" pitchFamily="34" charset="0"/>
              </a:rPr>
              <a:t>nước</a:t>
            </a:r>
            <a:r>
              <a:rPr lang="en-US" sz="1800" dirty="0">
                <a:solidFill>
                  <a:srgbClr val="FF0000"/>
                </a:solidFill>
                <a:latin typeface="Calibri" panose="020F0502020204030204" pitchFamily="34" charset="0"/>
                <a:ea typeface="Calibri" panose="020F0502020204030204" pitchFamily="34" charset="0"/>
              </a:rPr>
              <a:t>                                    </a:t>
            </a:r>
            <a:r>
              <a:rPr lang="en-US" sz="1800" dirty="0" err="1">
                <a:solidFill>
                  <a:srgbClr val="FF0000"/>
                </a:solidFill>
                <a:latin typeface="Calibri" panose="020F0502020204030204" pitchFamily="34" charset="0"/>
                <a:ea typeface="Calibri" panose="020F0502020204030204" pitchFamily="34" charset="0"/>
              </a:rPr>
              <a:t>nước</a:t>
            </a:r>
            <a:r>
              <a:rPr lang="en-US" sz="1800" dirty="0">
                <a:solidFill>
                  <a:srgbClr val="FF0000"/>
                </a:solidFill>
                <a:latin typeface="Calibri" panose="020F0502020204030204" pitchFamily="34" charset="0"/>
                <a:ea typeface="Calibri" panose="020F0502020204030204" pitchFamily="34" charset="0"/>
              </a:rPr>
              <a:t> </a:t>
            </a:r>
            <a:r>
              <a:rPr lang="en-US" sz="1800" dirty="0" err="1">
                <a:solidFill>
                  <a:srgbClr val="FF0000"/>
                </a:solidFill>
                <a:latin typeface="Calibri" panose="020F0502020204030204" pitchFamily="34" charset="0"/>
                <a:ea typeface="Calibri" panose="020F0502020204030204" pitchFamily="34" charset="0"/>
              </a:rPr>
              <a:t>có</a:t>
            </a:r>
            <a:r>
              <a:rPr lang="en-US" sz="1800" dirty="0">
                <a:solidFill>
                  <a:srgbClr val="FF0000"/>
                </a:solidFill>
                <a:latin typeface="Calibri" panose="020F0502020204030204" pitchFamily="34" charset="0"/>
                <a:ea typeface="Calibri" panose="020F0502020204030204" pitchFamily="34" charset="0"/>
              </a:rPr>
              <a:t> ga </a:t>
            </a:r>
            <a:endParaRPr lang="en-US" sz="1800" dirty="0">
              <a:solidFill>
                <a:srgbClr val="FF0000"/>
              </a:solidFill>
              <a:effectLst/>
              <a:latin typeface="Calibri" panose="020F0502020204030204" pitchFamily="34" charset="0"/>
              <a:ea typeface="Calibri" panose="020F0502020204030204" pitchFamily="34" charset="0"/>
            </a:endParaRPr>
          </a:p>
        </p:txBody>
      </p:sp>
      <p:sp>
        <p:nvSpPr>
          <p:cNvPr id="11" name="Google Shape;209;p40">
            <a:extLst>
              <a:ext uri="{FF2B5EF4-FFF2-40B4-BE49-F238E27FC236}">
                <a16:creationId xmlns:a16="http://schemas.microsoft.com/office/drawing/2014/main" id="{2AE03531-E3F7-C79B-C882-99E4578E1C66}"/>
              </a:ext>
            </a:extLst>
          </p:cNvPr>
          <p:cNvSpPr/>
          <p:nvPr/>
        </p:nvSpPr>
        <p:spPr>
          <a:xfrm>
            <a:off x="314539" y="89309"/>
            <a:ext cx="8519498" cy="515125"/>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algn="just">
              <a:lnSpc>
                <a:spcPct val="115000"/>
              </a:lnSpc>
            </a:pPr>
            <a:r>
              <a:rPr lang="en-US" sz="1800" b="1">
                <a:solidFill>
                  <a:schemeClr val="bg1"/>
                </a:solidFill>
                <a:effectLst/>
                <a:latin typeface="Nunito" pitchFamily="2" charset="0"/>
                <a:ea typeface="Calibri" panose="020F0502020204030204" pitchFamily="34" charset="0"/>
              </a:rPr>
              <a:t>Choose the correct answer A, B, C or D to fill each blank in the following text.</a:t>
            </a:r>
            <a:endParaRPr lang="en-US" sz="1800">
              <a:solidFill>
                <a:schemeClr val="bg1"/>
              </a:solidFill>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2028071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fade">
                                      <p:cBhvr>
                                        <p:cTn id="47" dur="500"/>
                                        <p:tgtEl>
                                          <p:spTgt spid="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7" grpId="0" animBg="1"/>
      <p:bldP spid="6"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277"/>
        <p:cNvGrpSpPr/>
        <p:nvPr/>
      </p:nvGrpSpPr>
      <p:grpSpPr>
        <a:xfrm>
          <a:off x="0" y="0"/>
          <a:ext cx="0" cy="0"/>
          <a:chOff x="0" y="0"/>
          <a:chExt cx="0" cy="0"/>
        </a:xfrm>
      </p:grpSpPr>
      <p:sp>
        <p:nvSpPr>
          <p:cNvPr id="74" name="Google Shape;209;p40">
            <a:extLst>
              <a:ext uri="{FF2B5EF4-FFF2-40B4-BE49-F238E27FC236}">
                <a16:creationId xmlns:a16="http://schemas.microsoft.com/office/drawing/2014/main" id="{5D78E6B3-1DCF-FC03-D2E5-4517AB6B9675}"/>
              </a:ext>
            </a:extLst>
          </p:cNvPr>
          <p:cNvSpPr/>
          <p:nvPr/>
        </p:nvSpPr>
        <p:spPr>
          <a:xfrm>
            <a:off x="148898" y="641486"/>
            <a:ext cx="2609800" cy="4461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chemeClr val="bg1"/>
              </a:solidFill>
              <a:latin typeface="Nunito" pitchFamily="2" charset="0"/>
            </a:endParaRPr>
          </a:p>
        </p:txBody>
      </p:sp>
      <p:sp>
        <p:nvSpPr>
          <p:cNvPr id="75" name="Google Shape;267;p40">
            <a:extLst>
              <a:ext uri="{FF2B5EF4-FFF2-40B4-BE49-F238E27FC236}">
                <a16:creationId xmlns:a16="http://schemas.microsoft.com/office/drawing/2014/main" id="{2E138617-38B4-F775-3681-E5BDB2E14EBF}"/>
              </a:ext>
            </a:extLst>
          </p:cNvPr>
          <p:cNvSpPr txBox="1">
            <a:spLocks/>
          </p:cNvSpPr>
          <p:nvPr/>
        </p:nvSpPr>
        <p:spPr>
          <a:xfrm>
            <a:off x="406480" y="488654"/>
            <a:ext cx="2554079" cy="446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r>
              <a:rPr lang="en-US" sz="3200" b="1" dirty="0">
                <a:solidFill>
                  <a:schemeClr val="bg1"/>
                </a:solidFill>
                <a:effectLst/>
                <a:latin typeface="Calibri" panose="020F0502020204030204" pitchFamily="34" charset="0"/>
                <a:ea typeface="Calibri" panose="020F0502020204030204" pitchFamily="34" charset="0"/>
              </a:rPr>
              <a:t>SPEAKING</a:t>
            </a:r>
            <a:endParaRPr lang="en-US" sz="3200" dirty="0">
              <a:solidFill>
                <a:schemeClr val="bg1"/>
              </a:solidFill>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9D083AE0-DBE1-ED01-E67B-6D4DD4A4175A}"/>
              </a:ext>
            </a:extLst>
          </p:cNvPr>
          <p:cNvSpPr txBox="1"/>
          <p:nvPr/>
        </p:nvSpPr>
        <p:spPr>
          <a:xfrm>
            <a:off x="459134" y="1654076"/>
            <a:ext cx="6290377" cy="2814617"/>
          </a:xfrm>
          <a:prstGeom prst="rect">
            <a:avLst/>
          </a:prstGeom>
          <a:noFill/>
        </p:spPr>
        <p:txBody>
          <a:bodyPr wrap="square">
            <a:spAutoFit/>
          </a:bodyPr>
          <a:lstStyle/>
          <a:p>
            <a:pPr>
              <a:lnSpc>
                <a:spcPct val="150000"/>
              </a:lnSpc>
            </a:pPr>
            <a:r>
              <a:rPr lang="en-US" sz="2000" b="1" dirty="0">
                <a:effectLst/>
                <a:latin typeface="Calibri" panose="020F0502020204030204" pitchFamily="34" charset="0"/>
                <a:ea typeface="Calibri" panose="020F0502020204030204" pitchFamily="34" charset="0"/>
              </a:rPr>
              <a:t>Talk about your healthy habits </a:t>
            </a:r>
            <a:endParaRPr lang="en-US" sz="2000" dirty="0">
              <a:effectLst/>
              <a:latin typeface="Calibri" panose="020F0502020204030204" pitchFamily="34" charset="0"/>
              <a:ea typeface="Calibri" panose="020F0502020204030204" pitchFamily="34" charset="0"/>
            </a:endParaRPr>
          </a:p>
          <a:p>
            <a:pPr algn="just">
              <a:lnSpc>
                <a:spcPct val="150000"/>
              </a:lnSpc>
              <a:tabLst>
                <a:tab pos="114935" algn="l"/>
                <a:tab pos="666115" algn="l"/>
                <a:tab pos="1713865" algn="l"/>
                <a:tab pos="3315335" algn="l"/>
                <a:tab pos="4914265" algn="l"/>
              </a:tabLst>
            </a:pPr>
            <a:r>
              <a:rPr lang="en-US" sz="2000" dirty="0">
                <a:solidFill>
                  <a:srgbClr val="000000"/>
                </a:solidFill>
                <a:effectLst/>
                <a:latin typeface="Calibri" panose="020F0502020204030204" pitchFamily="34" charset="0"/>
                <a:ea typeface="Calibri" panose="020F0502020204030204" pitchFamily="34" charset="0"/>
              </a:rPr>
              <a:t>You can use the following questions as cues:</a:t>
            </a:r>
            <a:endParaRPr lang="en-US" sz="2000" dirty="0">
              <a:effectLst/>
              <a:latin typeface="Calibri" panose="020F0502020204030204" pitchFamily="34" charset="0"/>
              <a:ea typeface="Calibri" panose="020F0502020204030204" pitchFamily="34" charset="0"/>
            </a:endParaRPr>
          </a:p>
          <a:p>
            <a:pPr algn="just">
              <a:lnSpc>
                <a:spcPct val="150000"/>
              </a:lnSpc>
              <a:tabLst>
                <a:tab pos="114935" algn="l"/>
                <a:tab pos="666115" algn="l"/>
                <a:tab pos="1713865" algn="l"/>
                <a:tab pos="3315335" algn="l"/>
                <a:tab pos="4914265" algn="l"/>
              </a:tabLst>
            </a:pPr>
            <a:r>
              <a:rPr lang="en-US" sz="2000" dirty="0">
                <a:solidFill>
                  <a:srgbClr val="000000"/>
                </a:solidFill>
                <a:effectLst/>
                <a:latin typeface="Calibri" panose="020F0502020204030204" pitchFamily="34" charset="0"/>
                <a:ea typeface="Calibri" panose="020F0502020204030204" pitchFamily="34" charset="0"/>
              </a:rPr>
              <a:t>•	What are those health tips? </a:t>
            </a:r>
            <a:endParaRPr lang="en-US" sz="2000" dirty="0">
              <a:effectLst/>
              <a:latin typeface="Calibri" panose="020F0502020204030204" pitchFamily="34" charset="0"/>
              <a:ea typeface="Calibri" panose="020F0502020204030204" pitchFamily="34" charset="0"/>
            </a:endParaRPr>
          </a:p>
          <a:p>
            <a:pPr algn="just">
              <a:lnSpc>
                <a:spcPct val="150000"/>
              </a:lnSpc>
              <a:tabLst>
                <a:tab pos="114935" algn="l"/>
                <a:tab pos="666115" algn="l"/>
                <a:tab pos="1713865" algn="l"/>
                <a:tab pos="3315335" algn="l"/>
                <a:tab pos="4914265" algn="l"/>
              </a:tabLst>
            </a:pPr>
            <a:r>
              <a:rPr lang="en-US" sz="2000" dirty="0">
                <a:solidFill>
                  <a:srgbClr val="000000"/>
                </a:solidFill>
                <a:effectLst/>
                <a:latin typeface="Calibri" panose="020F0502020204030204" pitchFamily="34" charset="0"/>
                <a:ea typeface="Calibri" panose="020F0502020204030204" pitchFamily="34" charset="0"/>
              </a:rPr>
              <a:t>•	When and how can you do these?</a:t>
            </a:r>
            <a:endParaRPr lang="en-US" sz="2000" dirty="0">
              <a:effectLst/>
              <a:latin typeface="Calibri" panose="020F0502020204030204" pitchFamily="34" charset="0"/>
              <a:ea typeface="Calibri" panose="020F0502020204030204" pitchFamily="34" charset="0"/>
            </a:endParaRPr>
          </a:p>
          <a:p>
            <a:pPr algn="just">
              <a:lnSpc>
                <a:spcPct val="150000"/>
              </a:lnSpc>
              <a:tabLst>
                <a:tab pos="114935" algn="l"/>
                <a:tab pos="666115" algn="l"/>
                <a:tab pos="1713865" algn="l"/>
                <a:tab pos="3315335" algn="l"/>
                <a:tab pos="4914265" algn="l"/>
              </a:tabLst>
            </a:pPr>
            <a:r>
              <a:rPr lang="en-US" sz="2000" dirty="0">
                <a:solidFill>
                  <a:srgbClr val="000000"/>
                </a:solidFill>
                <a:effectLst/>
                <a:latin typeface="Calibri" panose="020F0502020204030204" pitchFamily="34" charset="0"/>
                <a:ea typeface="Calibri" panose="020F0502020204030204" pitchFamily="34" charset="0"/>
              </a:rPr>
              <a:t>•         Why do you think it helps your health?</a:t>
            </a:r>
          </a:p>
          <a:p>
            <a:pPr algn="just">
              <a:lnSpc>
                <a:spcPct val="150000"/>
              </a:lnSpc>
              <a:tabLst>
                <a:tab pos="114935" algn="l"/>
                <a:tab pos="666115" algn="l"/>
                <a:tab pos="1713865" algn="l"/>
                <a:tab pos="3315335" algn="l"/>
                <a:tab pos="4914265" algn="l"/>
              </a:tabLst>
            </a:pP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13782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277"/>
        <p:cNvGrpSpPr/>
        <p:nvPr/>
      </p:nvGrpSpPr>
      <p:grpSpPr>
        <a:xfrm>
          <a:off x="0" y="0"/>
          <a:ext cx="0" cy="0"/>
          <a:chOff x="0" y="0"/>
          <a:chExt cx="0" cy="0"/>
        </a:xfrm>
      </p:grpSpPr>
      <p:sp>
        <p:nvSpPr>
          <p:cNvPr id="74" name="Google Shape;209;p40">
            <a:extLst>
              <a:ext uri="{FF2B5EF4-FFF2-40B4-BE49-F238E27FC236}">
                <a16:creationId xmlns:a16="http://schemas.microsoft.com/office/drawing/2014/main" id="{5D78E6B3-1DCF-FC03-D2E5-4517AB6B9675}"/>
              </a:ext>
            </a:extLst>
          </p:cNvPr>
          <p:cNvSpPr/>
          <p:nvPr/>
        </p:nvSpPr>
        <p:spPr>
          <a:xfrm>
            <a:off x="148898" y="285027"/>
            <a:ext cx="2609800" cy="4461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chemeClr val="bg1"/>
              </a:solidFill>
              <a:latin typeface="Nunito" pitchFamily="2" charset="0"/>
            </a:endParaRPr>
          </a:p>
        </p:txBody>
      </p:sp>
      <p:sp>
        <p:nvSpPr>
          <p:cNvPr id="75" name="Google Shape;267;p40">
            <a:extLst>
              <a:ext uri="{FF2B5EF4-FFF2-40B4-BE49-F238E27FC236}">
                <a16:creationId xmlns:a16="http://schemas.microsoft.com/office/drawing/2014/main" id="{2E138617-38B4-F775-3681-E5BDB2E14EBF}"/>
              </a:ext>
            </a:extLst>
          </p:cNvPr>
          <p:cNvSpPr txBox="1">
            <a:spLocks/>
          </p:cNvSpPr>
          <p:nvPr/>
        </p:nvSpPr>
        <p:spPr>
          <a:xfrm>
            <a:off x="406480" y="132195"/>
            <a:ext cx="2554079" cy="446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r>
              <a:rPr lang="en-US" sz="3200" b="1" dirty="0">
                <a:solidFill>
                  <a:schemeClr val="bg1"/>
                </a:solidFill>
                <a:effectLst/>
                <a:latin typeface="Calibri" panose="020F0502020204030204" pitchFamily="34" charset="0"/>
                <a:ea typeface="Calibri" panose="020F0502020204030204" pitchFamily="34" charset="0"/>
              </a:rPr>
              <a:t>SPEAKING</a:t>
            </a:r>
            <a:endParaRPr lang="en-US" sz="3200" dirty="0">
              <a:solidFill>
                <a:schemeClr val="bg1"/>
              </a:solidFill>
              <a:effectLst/>
              <a:latin typeface="Calibri" panose="020F0502020204030204" pitchFamily="34" charset="0"/>
              <a:ea typeface="Calibri" panose="020F0502020204030204" pitchFamily="34" charset="0"/>
            </a:endParaRPr>
          </a:p>
        </p:txBody>
      </p:sp>
      <p:graphicFrame>
        <p:nvGraphicFramePr>
          <p:cNvPr id="2" name="Table 1">
            <a:extLst>
              <a:ext uri="{FF2B5EF4-FFF2-40B4-BE49-F238E27FC236}">
                <a16:creationId xmlns:a16="http://schemas.microsoft.com/office/drawing/2014/main" id="{160A131F-D582-4493-F11D-7F05B34133D5}"/>
              </a:ext>
            </a:extLst>
          </p:cNvPr>
          <p:cNvGraphicFramePr>
            <a:graphicFrameLocks noGrp="1"/>
          </p:cNvGraphicFramePr>
          <p:nvPr>
            <p:extLst>
              <p:ext uri="{D42A27DB-BD31-4B8C-83A1-F6EECF244321}">
                <p14:modId xmlns:p14="http://schemas.microsoft.com/office/powerpoint/2010/main" val="3906152573"/>
              </p:ext>
            </p:extLst>
          </p:nvPr>
        </p:nvGraphicFramePr>
        <p:xfrm>
          <a:off x="165641" y="1395869"/>
          <a:ext cx="8753635" cy="3447349"/>
        </p:xfrm>
        <a:graphic>
          <a:graphicData uri="http://schemas.openxmlformats.org/drawingml/2006/table">
            <a:tbl>
              <a:tblPr bandRow="1">
                <a:tableStyleId>{35758FB7-9AC5-4552-8A53-C91805E547FA}</a:tableStyleId>
              </a:tblPr>
              <a:tblGrid>
                <a:gridCol w="3819591">
                  <a:extLst>
                    <a:ext uri="{9D8B030D-6E8A-4147-A177-3AD203B41FA5}">
                      <a16:colId xmlns:a16="http://schemas.microsoft.com/office/drawing/2014/main" val="1451017311"/>
                    </a:ext>
                  </a:extLst>
                </a:gridCol>
                <a:gridCol w="4934044">
                  <a:extLst>
                    <a:ext uri="{9D8B030D-6E8A-4147-A177-3AD203B41FA5}">
                      <a16:colId xmlns:a16="http://schemas.microsoft.com/office/drawing/2014/main" val="695876305"/>
                    </a:ext>
                  </a:extLst>
                </a:gridCol>
              </a:tblGrid>
              <a:tr h="247054">
                <a:tc>
                  <a:txBody>
                    <a:bodyPr/>
                    <a:lstStyle/>
                    <a:p>
                      <a:pPr algn="ctr">
                        <a:tabLst>
                          <a:tab pos="114935" algn="l"/>
                          <a:tab pos="666115" algn="l"/>
                          <a:tab pos="1713865" algn="l"/>
                          <a:tab pos="3315335" algn="l"/>
                          <a:tab pos="4914265" algn="l"/>
                        </a:tabLst>
                      </a:pPr>
                      <a:r>
                        <a:rPr lang="en-US" sz="1600" b="1" dirty="0">
                          <a:effectLst/>
                        </a:rPr>
                        <a:t>Structures of the talk</a:t>
                      </a:r>
                      <a:endParaRPr lang="en-US" sz="1600" b="1" dirty="0">
                        <a:effectLst/>
                        <a:latin typeface="Calibri" panose="020F0502020204030204" pitchFamily="34" charset="0"/>
                        <a:ea typeface="Calibri" panose="020F0502020204030204" pitchFamily="34" charset="0"/>
                      </a:endParaRPr>
                    </a:p>
                  </a:txBody>
                  <a:tcPr marL="35894" marR="35894" marT="0" marB="0" anchor="ctr"/>
                </a:tc>
                <a:tc>
                  <a:txBody>
                    <a:bodyPr/>
                    <a:lstStyle/>
                    <a:p>
                      <a:pPr algn="ctr">
                        <a:tabLst>
                          <a:tab pos="114935" algn="l"/>
                          <a:tab pos="666115" algn="l"/>
                          <a:tab pos="1713865" algn="l"/>
                          <a:tab pos="3315335" algn="l"/>
                          <a:tab pos="4914265" algn="l"/>
                        </a:tabLst>
                      </a:pPr>
                      <a:r>
                        <a:rPr lang="en-US" sz="1600" b="1" dirty="0">
                          <a:effectLst/>
                        </a:rPr>
                        <a:t>Your notes</a:t>
                      </a:r>
                      <a:endParaRPr lang="en-US" sz="1600" b="1" dirty="0">
                        <a:effectLst/>
                        <a:latin typeface="Calibri" panose="020F0502020204030204" pitchFamily="34" charset="0"/>
                        <a:ea typeface="Calibri" panose="020F0502020204030204" pitchFamily="34" charset="0"/>
                      </a:endParaRPr>
                    </a:p>
                  </a:txBody>
                  <a:tcPr marL="35894" marR="35894" marT="0" marB="0" anchor="ctr"/>
                </a:tc>
                <a:extLst>
                  <a:ext uri="{0D108BD9-81ED-4DB2-BD59-A6C34878D82A}">
                    <a16:rowId xmlns:a16="http://schemas.microsoft.com/office/drawing/2014/main" val="3050219016"/>
                  </a:ext>
                </a:extLst>
              </a:tr>
              <a:tr h="1066765">
                <a:tc>
                  <a:txBody>
                    <a:bodyPr/>
                    <a:lstStyle/>
                    <a:p>
                      <a:pPr algn="just">
                        <a:tabLst>
                          <a:tab pos="114935" algn="l"/>
                          <a:tab pos="666115" algn="l"/>
                          <a:tab pos="1713865" algn="l"/>
                          <a:tab pos="3315335" algn="l"/>
                          <a:tab pos="4914265" algn="l"/>
                        </a:tabLst>
                      </a:pPr>
                      <a:r>
                        <a:rPr lang="en-US" sz="1600">
                          <a:effectLst/>
                        </a:rPr>
                        <a:t>What are those health tips?</a:t>
                      </a:r>
                      <a:endParaRPr lang="en-US" sz="1600">
                        <a:effectLst/>
                        <a:latin typeface="Calibri" panose="020F0502020204030204" pitchFamily="34" charset="0"/>
                        <a:ea typeface="Calibri" panose="020F0502020204030204" pitchFamily="34" charset="0"/>
                      </a:endParaRPr>
                    </a:p>
                  </a:txBody>
                  <a:tcPr marL="35894" marR="35894" marT="0" marB="0"/>
                </a:tc>
                <a:tc>
                  <a:txBody>
                    <a:bodyPr/>
                    <a:lstStyle/>
                    <a:p>
                      <a:pPr algn="just">
                        <a:tabLst>
                          <a:tab pos="114935" algn="l"/>
                          <a:tab pos="666115" algn="l"/>
                          <a:tab pos="1713865" algn="l"/>
                          <a:tab pos="3315335" algn="l"/>
                          <a:tab pos="4914265" algn="l"/>
                        </a:tabLst>
                      </a:pPr>
                      <a:r>
                        <a:rPr lang="en-US" sz="1600" dirty="0">
                          <a:effectLst/>
                        </a:rPr>
                        <a:t> </a:t>
                      </a:r>
                      <a:endParaRPr lang="en-US" sz="1600" dirty="0">
                        <a:effectLst/>
                        <a:latin typeface="Calibri" panose="020F0502020204030204" pitchFamily="34" charset="0"/>
                        <a:ea typeface="Calibri" panose="020F0502020204030204" pitchFamily="34" charset="0"/>
                      </a:endParaRPr>
                    </a:p>
                  </a:txBody>
                  <a:tcPr marL="35894" marR="35894" marT="0" marB="0"/>
                </a:tc>
                <a:extLst>
                  <a:ext uri="{0D108BD9-81ED-4DB2-BD59-A6C34878D82A}">
                    <a16:rowId xmlns:a16="http://schemas.microsoft.com/office/drawing/2014/main" val="3526493578"/>
                  </a:ext>
                </a:extLst>
              </a:tr>
              <a:tr h="1066765">
                <a:tc>
                  <a:txBody>
                    <a:bodyPr/>
                    <a:lstStyle/>
                    <a:p>
                      <a:pPr algn="just">
                        <a:tabLst>
                          <a:tab pos="114935" algn="l"/>
                          <a:tab pos="666115" algn="l"/>
                          <a:tab pos="1713865" algn="l"/>
                          <a:tab pos="3315335" algn="l"/>
                          <a:tab pos="4914265" algn="l"/>
                        </a:tabLst>
                      </a:pPr>
                      <a:r>
                        <a:rPr lang="en-US" sz="1600">
                          <a:effectLst/>
                        </a:rPr>
                        <a:t>When and how can you do these?</a:t>
                      </a:r>
                      <a:endParaRPr lang="en-US" sz="1600">
                        <a:effectLst/>
                        <a:latin typeface="Calibri" panose="020F0502020204030204" pitchFamily="34" charset="0"/>
                        <a:ea typeface="Calibri" panose="020F0502020204030204" pitchFamily="34" charset="0"/>
                      </a:endParaRPr>
                    </a:p>
                  </a:txBody>
                  <a:tcPr marL="35894" marR="35894" marT="0" marB="0"/>
                </a:tc>
                <a:tc>
                  <a:txBody>
                    <a:bodyPr/>
                    <a:lstStyle/>
                    <a:p>
                      <a:pPr algn="just">
                        <a:tabLst>
                          <a:tab pos="114935" algn="l"/>
                          <a:tab pos="666115" algn="l"/>
                          <a:tab pos="1713865" algn="l"/>
                          <a:tab pos="3315335" algn="l"/>
                          <a:tab pos="4914265" algn="l"/>
                        </a:tabLst>
                      </a:pPr>
                      <a:r>
                        <a:rPr lang="en-US" sz="1600" dirty="0">
                          <a:effectLst/>
                        </a:rPr>
                        <a:t> </a:t>
                      </a:r>
                      <a:endParaRPr lang="en-US" sz="1600" dirty="0">
                        <a:effectLst/>
                        <a:latin typeface="Calibri" panose="020F0502020204030204" pitchFamily="34" charset="0"/>
                        <a:ea typeface="Calibri" panose="020F0502020204030204" pitchFamily="34" charset="0"/>
                      </a:endParaRPr>
                    </a:p>
                  </a:txBody>
                  <a:tcPr marL="35894" marR="35894" marT="0" marB="0"/>
                </a:tc>
                <a:extLst>
                  <a:ext uri="{0D108BD9-81ED-4DB2-BD59-A6C34878D82A}">
                    <a16:rowId xmlns:a16="http://schemas.microsoft.com/office/drawing/2014/main" val="574636791"/>
                  </a:ext>
                </a:extLst>
              </a:tr>
              <a:tr h="1066765">
                <a:tc>
                  <a:txBody>
                    <a:bodyPr/>
                    <a:lstStyle/>
                    <a:p>
                      <a:pPr algn="just">
                        <a:tabLst>
                          <a:tab pos="114935" algn="l"/>
                          <a:tab pos="666115" algn="l"/>
                          <a:tab pos="1713865" algn="l"/>
                          <a:tab pos="3315335" algn="l"/>
                          <a:tab pos="4914265" algn="l"/>
                        </a:tabLst>
                      </a:pPr>
                      <a:r>
                        <a:rPr lang="en-US" sz="1600">
                          <a:effectLst/>
                        </a:rPr>
                        <a:t>When and how can you do these?</a:t>
                      </a:r>
                      <a:endParaRPr lang="en-US" sz="1600">
                        <a:effectLst/>
                        <a:latin typeface="Calibri" panose="020F0502020204030204" pitchFamily="34" charset="0"/>
                        <a:ea typeface="Calibri" panose="020F0502020204030204" pitchFamily="34" charset="0"/>
                      </a:endParaRPr>
                    </a:p>
                  </a:txBody>
                  <a:tcPr marL="35894" marR="35894" marT="0" marB="0"/>
                </a:tc>
                <a:tc>
                  <a:txBody>
                    <a:bodyPr/>
                    <a:lstStyle/>
                    <a:p>
                      <a:pPr algn="just">
                        <a:tabLst>
                          <a:tab pos="114935" algn="l"/>
                          <a:tab pos="666115" algn="l"/>
                          <a:tab pos="1713865" algn="l"/>
                          <a:tab pos="3315335" algn="l"/>
                          <a:tab pos="4914265" algn="l"/>
                        </a:tabLst>
                      </a:pPr>
                      <a:endParaRPr lang="en-US" sz="1600" dirty="0">
                        <a:effectLst/>
                        <a:latin typeface="Calibri" panose="020F0502020204030204" pitchFamily="34" charset="0"/>
                        <a:ea typeface="Calibri" panose="020F0502020204030204" pitchFamily="34" charset="0"/>
                      </a:endParaRPr>
                    </a:p>
                  </a:txBody>
                  <a:tcPr marL="35894" marR="35894" marT="0" marB="0"/>
                </a:tc>
                <a:extLst>
                  <a:ext uri="{0D108BD9-81ED-4DB2-BD59-A6C34878D82A}">
                    <a16:rowId xmlns:a16="http://schemas.microsoft.com/office/drawing/2014/main" val="437470417"/>
                  </a:ext>
                </a:extLst>
              </a:tr>
            </a:tbl>
          </a:graphicData>
        </a:graphic>
      </p:graphicFrame>
      <p:sp>
        <p:nvSpPr>
          <p:cNvPr id="4" name="Rectangle 1">
            <a:extLst>
              <a:ext uri="{FF2B5EF4-FFF2-40B4-BE49-F238E27FC236}">
                <a16:creationId xmlns:a16="http://schemas.microsoft.com/office/drawing/2014/main" id="{AE8E6CD5-B45A-9653-DD8E-293484AA03BD}"/>
              </a:ext>
            </a:extLst>
          </p:cNvPr>
          <p:cNvSpPr>
            <a:spLocks noChangeArrowheads="1"/>
          </p:cNvSpPr>
          <p:nvPr/>
        </p:nvSpPr>
        <p:spPr bwMode="auto">
          <a:xfrm>
            <a:off x="250880" y="905222"/>
            <a:ext cx="26484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4300" algn="l"/>
                <a:tab pos="666750" algn="l"/>
                <a:tab pos="1714500" algn="l"/>
                <a:tab pos="3314700" algn="l"/>
                <a:tab pos="49149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14300" algn="l"/>
                <a:tab pos="666750" algn="l"/>
                <a:tab pos="1714500" algn="l"/>
                <a:tab pos="3314700" algn="l"/>
                <a:tab pos="49149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14300" algn="l"/>
                <a:tab pos="666750" algn="l"/>
                <a:tab pos="1714500" algn="l"/>
                <a:tab pos="3314700" algn="l"/>
                <a:tab pos="49149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14300" algn="l"/>
                <a:tab pos="666750" algn="l"/>
                <a:tab pos="1714500" algn="l"/>
                <a:tab pos="3314700" algn="l"/>
                <a:tab pos="49149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14300" algn="l"/>
                <a:tab pos="666750" algn="l"/>
                <a:tab pos="1714500" algn="l"/>
                <a:tab pos="3314700" algn="l"/>
                <a:tab pos="49149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14300" algn="l"/>
                <a:tab pos="666750" algn="l"/>
                <a:tab pos="1714500" algn="l"/>
                <a:tab pos="3314700" algn="l"/>
                <a:tab pos="49149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14300" algn="l"/>
                <a:tab pos="666750" algn="l"/>
                <a:tab pos="1714500" algn="l"/>
                <a:tab pos="3314700" algn="l"/>
                <a:tab pos="49149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14300" algn="l"/>
                <a:tab pos="666750" algn="l"/>
                <a:tab pos="1714500" algn="l"/>
                <a:tab pos="3314700" algn="l"/>
                <a:tab pos="49149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14300" algn="l"/>
                <a:tab pos="666750" algn="l"/>
                <a:tab pos="1714500" algn="l"/>
                <a:tab pos="3314700" algn="l"/>
                <a:tab pos="49149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 pos="666750" algn="l"/>
                <a:tab pos="1714500" algn="l"/>
                <a:tab pos="3314700" algn="l"/>
                <a:tab pos="4914900" algn="l"/>
              </a:tabLst>
            </a:pPr>
            <a:r>
              <a:rPr kumimoji="0" lang="en-US" altLang="en-US" sz="20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Complete the notes:</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94318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277"/>
        <p:cNvGrpSpPr/>
        <p:nvPr/>
      </p:nvGrpSpPr>
      <p:grpSpPr>
        <a:xfrm>
          <a:off x="0" y="0"/>
          <a:ext cx="0" cy="0"/>
          <a:chOff x="0" y="0"/>
          <a:chExt cx="0" cy="0"/>
        </a:xfrm>
      </p:grpSpPr>
      <p:sp>
        <p:nvSpPr>
          <p:cNvPr id="3" name="TextBox 2">
            <a:extLst>
              <a:ext uri="{FF2B5EF4-FFF2-40B4-BE49-F238E27FC236}">
                <a16:creationId xmlns:a16="http://schemas.microsoft.com/office/drawing/2014/main" id="{FB27FF77-4181-1392-F531-CE76E82A72AC}"/>
              </a:ext>
            </a:extLst>
          </p:cNvPr>
          <p:cNvSpPr txBox="1"/>
          <p:nvPr/>
        </p:nvSpPr>
        <p:spPr>
          <a:xfrm>
            <a:off x="264496" y="1059318"/>
            <a:ext cx="8546995" cy="3735959"/>
          </a:xfrm>
          <a:prstGeom prst="rect">
            <a:avLst/>
          </a:prstGeom>
          <a:noFill/>
        </p:spPr>
        <p:txBody>
          <a:bodyPr wrap="square">
            <a:spAutoFit/>
          </a:bodyPr>
          <a:lstStyle/>
          <a:p>
            <a:pPr algn="just">
              <a:lnSpc>
                <a:spcPct val="150000"/>
              </a:lnSpc>
              <a:tabLst>
                <a:tab pos="114935" algn="l"/>
                <a:tab pos="666115" algn="l"/>
                <a:tab pos="1713865" algn="l"/>
                <a:tab pos="3315335" algn="l"/>
                <a:tab pos="4914265" algn="l"/>
              </a:tabLst>
            </a:pPr>
            <a:r>
              <a:rPr lang="en-US" sz="2000" b="1" dirty="0">
                <a:solidFill>
                  <a:srgbClr val="000000"/>
                </a:solidFill>
                <a:effectLst/>
                <a:latin typeface="Calibri" panose="020F0502020204030204" pitchFamily="34" charset="0"/>
                <a:ea typeface="Calibri" panose="020F0502020204030204" pitchFamily="34" charset="0"/>
              </a:rPr>
              <a:t>Assess your speaking</a:t>
            </a:r>
            <a:endParaRPr lang="en-US" sz="2000" dirty="0">
              <a:effectLst/>
              <a:latin typeface="Calibri" panose="020F0502020204030204" pitchFamily="34" charset="0"/>
              <a:ea typeface="Calibri" panose="020F0502020204030204" pitchFamily="34" charset="0"/>
            </a:endParaRPr>
          </a:p>
          <a:p>
            <a:pPr algn="just">
              <a:lnSpc>
                <a:spcPct val="150000"/>
              </a:lnSpc>
              <a:tabLst>
                <a:tab pos="114935" algn="l"/>
                <a:tab pos="666115" algn="l"/>
                <a:tab pos="1713865" algn="l"/>
                <a:tab pos="3315335" algn="l"/>
                <a:tab pos="4914265" algn="l"/>
              </a:tabLst>
            </a:pPr>
            <a:r>
              <a:rPr lang="en-US" sz="2000" b="1" dirty="0">
                <a:solidFill>
                  <a:srgbClr val="000000"/>
                </a:solidFill>
                <a:effectLst/>
                <a:latin typeface="Calibri" panose="020F0502020204030204" pitchFamily="34" charset="0"/>
                <a:ea typeface="Calibri" panose="020F0502020204030204" pitchFamily="34" charset="0"/>
              </a:rPr>
              <a:t> </a:t>
            </a:r>
            <a:r>
              <a:rPr lang="en-US" sz="2000" b="1" dirty="0">
                <a:solidFill>
                  <a:srgbClr val="000000"/>
                </a:solidFill>
                <a:effectLst/>
                <a:latin typeface="Calibri" panose="020F0502020204030204" pitchFamily="34" charset="0"/>
                <a:ea typeface="Calibri" panose="020F0502020204030204" pitchFamily="34" charset="0"/>
                <a:sym typeface="Wingdings" panose="05000000000000000000" pitchFamily="2" charset="2"/>
              </a:rPr>
              <a:t></a:t>
            </a:r>
            <a:endParaRPr lang="en-US" sz="2000" dirty="0">
              <a:effectLst/>
              <a:latin typeface="Calibri" panose="020F0502020204030204" pitchFamily="34" charset="0"/>
              <a:ea typeface="Calibri" panose="020F0502020204030204" pitchFamily="34" charset="0"/>
            </a:endParaRPr>
          </a:p>
          <a:p>
            <a:pPr algn="just">
              <a:lnSpc>
                <a:spcPct val="150000"/>
              </a:lnSpc>
              <a:tabLst>
                <a:tab pos="114935" algn="l"/>
                <a:tab pos="666115" algn="l"/>
                <a:tab pos="1713865" algn="l"/>
                <a:tab pos="3315335" algn="l"/>
                <a:tab pos="4914265" algn="l"/>
              </a:tabLst>
            </a:pPr>
            <a:r>
              <a:rPr lang="en-US" sz="2000" b="1" dirty="0">
                <a:solidFill>
                  <a:srgbClr val="000000"/>
                </a:solidFill>
                <a:effectLst/>
                <a:latin typeface="Calibri" panose="020F0502020204030204" pitchFamily="34" charset="0"/>
                <a:ea typeface="Calibri" panose="020F0502020204030204" pitchFamily="34" charset="0"/>
              </a:rPr>
              <a:t>Did you ...</a:t>
            </a:r>
            <a:endParaRPr lang="en-US" sz="2000" dirty="0">
              <a:effectLst/>
              <a:latin typeface="Calibri" panose="020F0502020204030204" pitchFamily="34" charset="0"/>
              <a:ea typeface="Calibri" panose="020F0502020204030204" pitchFamily="34" charset="0"/>
            </a:endParaRPr>
          </a:p>
          <a:p>
            <a:pPr algn="just">
              <a:lnSpc>
                <a:spcPct val="150000"/>
              </a:lnSpc>
              <a:tabLst>
                <a:tab pos="114935" algn="l"/>
                <a:tab pos="666115" algn="l"/>
                <a:tab pos="1713865" algn="l"/>
                <a:tab pos="3315335" algn="l"/>
                <a:tab pos="4914265" algn="l"/>
              </a:tabLst>
            </a:pPr>
            <a:r>
              <a:rPr lang="en-US" sz="2000" b="1" dirty="0">
                <a:solidFill>
                  <a:srgbClr val="000000"/>
                </a:solidFill>
                <a:effectLst/>
                <a:latin typeface="Calibri" panose="020F0502020204030204" pitchFamily="34" charset="0"/>
                <a:ea typeface="Calibri" panose="020F0502020204030204" pitchFamily="34" charset="0"/>
                <a:sym typeface="Wingdings" panose="05000000000000000000" pitchFamily="2" charset="2"/>
              </a:rPr>
              <a:t></a:t>
            </a:r>
            <a:r>
              <a:rPr lang="en-US" sz="2000" dirty="0">
                <a:solidFill>
                  <a:srgbClr val="000000"/>
                </a:solidFill>
                <a:effectLst/>
                <a:latin typeface="Calibri" panose="020F0502020204030204" pitchFamily="34" charset="0"/>
                <a:ea typeface="Calibri" panose="020F0502020204030204" pitchFamily="34" charset="0"/>
              </a:rPr>
              <a:t> answer all the questions in the task?</a:t>
            </a:r>
            <a:endParaRPr lang="en-US" sz="2000" dirty="0">
              <a:effectLst/>
              <a:latin typeface="Calibri" panose="020F0502020204030204" pitchFamily="34" charset="0"/>
              <a:ea typeface="Calibri" panose="020F0502020204030204" pitchFamily="34" charset="0"/>
            </a:endParaRPr>
          </a:p>
          <a:p>
            <a:pPr algn="just">
              <a:lnSpc>
                <a:spcPct val="150000"/>
              </a:lnSpc>
              <a:tabLst>
                <a:tab pos="114935" algn="l"/>
                <a:tab pos="666115" algn="l"/>
                <a:tab pos="1713865" algn="l"/>
                <a:tab pos="3315335" algn="l"/>
                <a:tab pos="4914265" algn="l"/>
              </a:tabLst>
            </a:pPr>
            <a:r>
              <a:rPr lang="en-US" sz="2000" b="1" dirty="0">
                <a:solidFill>
                  <a:srgbClr val="000000"/>
                </a:solidFill>
                <a:effectLst/>
                <a:latin typeface="Calibri" panose="020F0502020204030204" pitchFamily="34" charset="0"/>
                <a:ea typeface="Calibri" panose="020F0502020204030204" pitchFamily="34" charset="0"/>
                <a:sym typeface="Wingdings" panose="05000000000000000000" pitchFamily="2" charset="2"/>
              </a:rPr>
              <a:t></a:t>
            </a:r>
            <a:r>
              <a:rPr lang="en-US" sz="2000" b="1" dirty="0">
                <a:latin typeface="Calibri" panose="020F0502020204030204" pitchFamily="34" charset="0"/>
                <a:ea typeface="Calibri" panose="020F0502020204030204" pitchFamily="34" charset="0"/>
                <a:sym typeface="Wingdings" panose="05000000000000000000" pitchFamily="2" charset="2"/>
              </a:rPr>
              <a:t> </a:t>
            </a:r>
            <a:r>
              <a:rPr lang="en-US" sz="2000" dirty="0">
                <a:solidFill>
                  <a:srgbClr val="000000"/>
                </a:solidFill>
                <a:effectLst/>
                <a:latin typeface="Calibri" panose="020F0502020204030204" pitchFamily="34" charset="0"/>
                <a:ea typeface="Calibri" panose="020F0502020204030204" pitchFamily="34" charset="0"/>
              </a:rPr>
              <a:t>give some details to each main point?</a:t>
            </a:r>
            <a:endParaRPr lang="en-US" sz="2000" dirty="0">
              <a:effectLst/>
              <a:latin typeface="Calibri" panose="020F0502020204030204" pitchFamily="34" charset="0"/>
              <a:ea typeface="Calibri" panose="020F0502020204030204" pitchFamily="34" charset="0"/>
            </a:endParaRPr>
          </a:p>
          <a:p>
            <a:pPr algn="just">
              <a:lnSpc>
                <a:spcPct val="150000"/>
              </a:lnSpc>
              <a:tabLst>
                <a:tab pos="114935" algn="l"/>
                <a:tab pos="666115" algn="l"/>
                <a:tab pos="1713865" algn="l"/>
                <a:tab pos="3315335" algn="l"/>
                <a:tab pos="4914265" algn="l"/>
              </a:tabLst>
            </a:pPr>
            <a:r>
              <a:rPr lang="en-US" sz="2000" b="1" dirty="0">
                <a:solidFill>
                  <a:srgbClr val="000000"/>
                </a:solidFill>
                <a:effectLst/>
                <a:latin typeface="Calibri" panose="020F0502020204030204" pitchFamily="34" charset="0"/>
                <a:ea typeface="Calibri" panose="020F0502020204030204" pitchFamily="34" charset="0"/>
                <a:sym typeface="Wingdings" panose="05000000000000000000" pitchFamily="2" charset="2"/>
              </a:rPr>
              <a:t></a:t>
            </a:r>
            <a:r>
              <a:rPr lang="en-US" sz="2000" b="1" dirty="0">
                <a:latin typeface="Calibri" panose="020F0502020204030204" pitchFamily="34" charset="0"/>
                <a:ea typeface="Calibri" panose="020F0502020204030204" pitchFamily="34" charset="0"/>
                <a:sym typeface="Wingdings" panose="05000000000000000000" pitchFamily="2" charset="2"/>
              </a:rPr>
              <a:t> </a:t>
            </a:r>
            <a:r>
              <a:rPr lang="en-US" sz="2000" dirty="0">
                <a:solidFill>
                  <a:srgbClr val="000000"/>
                </a:solidFill>
                <a:effectLst/>
                <a:latin typeface="Calibri" panose="020F0502020204030204" pitchFamily="34" charset="0"/>
                <a:ea typeface="Calibri" panose="020F0502020204030204" pitchFamily="34" charset="0"/>
              </a:rPr>
              <a:t>speak slowly and fluently with only some hesitation?</a:t>
            </a:r>
            <a:endParaRPr lang="en-US" sz="2000" dirty="0">
              <a:effectLst/>
              <a:latin typeface="Calibri" panose="020F0502020204030204" pitchFamily="34" charset="0"/>
              <a:ea typeface="Calibri" panose="020F0502020204030204" pitchFamily="34" charset="0"/>
            </a:endParaRPr>
          </a:p>
          <a:p>
            <a:pPr algn="just">
              <a:lnSpc>
                <a:spcPct val="150000"/>
              </a:lnSpc>
              <a:tabLst>
                <a:tab pos="114935" algn="l"/>
                <a:tab pos="666115" algn="l"/>
                <a:tab pos="1713865" algn="l"/>
                <a:tab pos="3315335" algn="l"/>
                <a:tab pos="4914265" algn="l"/>
              </a:tabLst>
            </a:pPr>
            <a:r>
              <a:rPr lang="en-US" sz="2000" b="1" dirty="0">
                <a:solidFill>
                  <a:srgbClr val="000000"/>
                </a:solidFill>
                <a:effectLst/>
                <a:latin typeface="Calibri" panose="020F0502020204030204" pitchFamily="34" charset="0"/>
                <a:ea typeface="Calibri" panose="020F0502020204030204" pitchFamily="34" charset="0"/>
                <a:sym typeface="Wingdings" panose="05000000000000000000" pitchFamily="2" charset="2"/>
              </a:rPr>
              <a:t></a:t>
            </a:r>
            <a:r>
              <a:rPr lang="en-US" sz="2000" dirty="0">
                <a:solidFill>
                  <a:srgbClr val="000000"/>
                </a:solidFill>
                <a:effectLst/>
                <a:latin typeface="Calibri" panose="020F0502020204030204" pitchFamily="34" charset="0"/>
                <a:ea typeface="Calibri" panose="020F0502020204030204" pitchFamily="34" charset="0"/>
              </a:rPr>
              <a:t> use vocabulary wide enough to talk about the topic?</a:t>
            </a:r>
            <a:endParaRPr lang="en-US" sz="2000" dirty="0">
              <a:effectLst/>
              <a:latin typeface="Calibri" panose="020F0502020204030204" pitchFamily="34" charset="0"/>
              <a:ea typeface="Calibri" panose="020F0502020204030204" pitchFamily="34" charset="0"/>
            </a:endParaRPr>
          </a:p>
          <a:p>
            <a:pPr>
              <a:lnSpc>
                <a:spcPct val="150000"/>
              </a:lnSpc>
            </a:pPr>
            <a:r>
              <a:rPr lang="en-US" sz="2000" b="1" dirty="0">
                <a:solidFill>
                  <a:srgbClr val="000000"/>
                </a:solidFill>
                <a:effectLst/>
                <a:latin typeface="Calibri" panose="020F0502020204030204" pitchFamily="34" charset="0"/>
                <a:ea typeface="Calibri" panose="020F0502020204030204" pitchFamily="34" charset="0"/>
                <a:sym typeface="Wingdings" panose="05000000000000000000" pitchFamily="2" charset="2"/>
              </a:rPr>
              <a:t></a:t>
            </a:r>
            <a:r>
              <a:rPr lang="en-US" sz="2000" b="1" dirty="0">
                <a:latin typeface="Calibri" panose="020F0502020204030204" pitchFamily="34" charset="0"/>
                <a:ea typeface="Calibri" panose="020F0502020204030204" pitchFamily="34" charset="0"/>
                <a:sym typeface="Wingdings" panose="05000000000000000000" pitchFamily="2" charset="2"/>
              </a:rPr>
              <a:t> </a:t>
            </a:r>
            <a:r>
              <a:rPr lang="en-US" sz="2000" dirty="0">
                <a:solidFill>
                  <a:srgbClr val="000000"/>
                </a:solidFill>
                <a:effectLst/>
                <a:latin typeface="Calibri" panose="020F0502020204030204" pitchFamily="34" charset="0"/>
                <a:ea typeface="Calibri" panose="020F0502020204030204" pitchFamily="34" charset="0"/>
              </a:rPr>
              <a:t>use various sentence structures (simple, compound, complex) accurately?</a:t>
            </a:r>
            <a:endParaRPr lang="en-US" sz="2000" dirty="0">
              <a:effectLst/>
              <a:latin typeface="Calibri" panose="020F0502020204030204" pitchFamily="34" charset="0"/>
              <a:ea typeface="Calibri" panose="020F0502020204030204" pitchFamily="34" charset="0"/>
            </a:endParaRPr>
          </a:p>
        </p:txBody>
      </p:sp>
      <p:sp>
        <p:nvSpPr>
          <p:cNvPr id="4" name="Google Shape;209;p40">
            <a:extLst>
              <a:ext uri="{FF2B5EF4-FFF2-40B4-BE49-F238E27FC236}">
                <a16:creationId xmlns:a16="http://schemas.microsoft.com/office/drawing/2014/main" id="{7E7864E4-BF78-7A14-6B37-F8B611DEF9D5}"/>
              </a:ext>
            </a:extLst>
          </p:cNvPr>
          <p:cNvSpPr/>
          <p:nvPr/>
        </p:nvSpPr>
        <p:spPr>
          <a:xfrm>
            <a:off x="148898" y="285027"/>
            <a:ext cx="2609800" cy="4461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chemeClr val="bg1"/>
              </a:solidFill>
              <a:latin typeface="Nunito" pitchFamily="2" charset="0"/>
            </a:endParaRPr>
          </a:p>
        </p:txBody>
      </p:sp>
      <p:sp>
        <p:nvSpPr>
          <p:cNvPr id="5" name="Google Shape;267;p40">
            <a:extLst>
              <a:ext uri="{FF2B5EF4-FFF2-40B4-BE49-F238E27FC236}">
                <a16:creationId xmlns:a16="http://schemas.microsoft.com/office/drawing/2014/main" id="{2BA2F64A-BA0D-5599-D15A-68C04072B9E8}"/>
              </a:ext>
            </a:extLst>
          </p:cNvPr>
          <p:cNvSpPr txBox="1">
            <a:spLocks/>
          </p:cNvSpPr>
          <p:nvPr/>
        </p:nvSpPr>
        <p:spPr>
          <a:xfrm>
            <a:off x="406480" y="132195"/>
            <a:ext cx="2554079" cy="446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r>
              <a:rPr lang="en-US" sz="3200" b="1" dirty="0">
                <a:solidFill>
                  <a:schemeClr val="bg1"/>
                </a:solidFill>
                <a:effectLst/>
                <a:latin typeface="Calibri" panose="020F0502020204030204" pitchFamily="34" charset="0"/>
                <a:ea typeface="Calibri" panose="020F0502020204030204" pitchFamily="34" charset="0"/>
              </a:rPr>
              <a:t>SPEAKING</a:t>
            </a:r>
            <a:endParaRPr lang="en-US" sz="3200" dirty="0">
              <a:solidFill>
                <a:schemeClr val="bg1"/>
              </a:solidFill>
              <a:effectLst/>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28BDF3-72BE-01C3-D1AD-BB78FBCFE414}"/>
              </a:ext>
            </a:extLst>
          </p:cNvPr>
          <p:cNvSpPr>
            <a:spLocks noGrp="1"/>
          </p:cNvSpPr>
          <p:nvPr>
            <p:ph type="ctrTitle"/>
          </p:nvPr>
        </p:nvSpPr>
        <p:spPr>
          <a:xfrm>
            <a:off x="1309445" y="1079790"/>
            <a:ext cx="6587643" cy="2902800"/>
          </a:xfrm>
          <a:prstGeom prst="roundRect">
            <a:avLst/>
          </a:prstGeom>
          <a:effectLst>
            <a:outerShdw blurRad="40000" dist="20000" dir="5400000" rotWithShape="0">
              <a:srgbClr val="000000">
                <a:alpha val="38000"/>
              </a:srgbClr>
            </a:outerShdw>
            <a:reflection stA="0" endPos="65000" dist="50800" dir="5400000" sy="-100000" algn="bl" rotWithShape="0"/>
          </a:effectLst>
        </p:spPr>
        <p:style>
          <a:lnRef idx="3">
            <a:schemeClr val="lt1"/>
          </a:lnRef>
          <a:fillRef idx="1">
            <a:schemeClr val="accent6"/>
          </a:fillRef>
          <a:effectRef idx="1">
            <a:schemeClr val="accent6"/>
          </a:effectRef>
          <a:fontRef idx="minor">
            <a:schemeClr val="lt1"/>
          </a:fontRef>
        </p:style>
        <p:txBody>
          <a:bodyPr/>
          <a:lstStyle/>
          <a:p>
            <a:r>
              <a:rPr lang="en-US" sz="8800" dirty="0">
                <a:solidFill>
                  <a:schemeClr val="accent1">
                    <a:lumMod val="20000"/>
                    <a:lumOff val="80000"/>
                  </a:schemeClr>
                </a:solidFill>
              </a:rPr>
              <a:t>Thank you! </a:t>
            </a:r>
            <a:br>
              <a:rPr lang="en-US" sz="8800" dirty="0"/>
            </a:br>
            <a:r>
              <a:rPr lang="en-US" sz="3200" dirty="0"/>
              <a:t>See you next time </a:t>
            </a:r>
            <a:endParaRPr lang="en-US" dirty="0"/>
          </a:p>
        </p:txBody>
      </p:sp>
    </p:spTree>
    <p:extLst>
      <p:ext uri="{BB962C8B-B14F-4D97-AF65-F5344CB8AC3E}">
        <p14:creationId xmlns:p14="http://schemas.microsoft.com/office/powerpoint/2010/main" val="4158546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C6C59D9-478C-4F97-9594-D7BF5A3EA7C5}"/>
              </a:ext>
            </a:extLst>
          </p:cNvPr>
          <p:cNvSpPr/>
          <p:nvPr/>
        </p:nvSpPr>
        <p:spPr>
          <a:xfrm>
            <a:off x="4572000" y="4567235"/>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0A0EBE-6116-72A3-0260-EAD4B9F17C41}"/>
              </a:ext>
            </a:extLst>
          </p:cNvPr>
          <p:cNvSpPr/>
          <p:nvPr/>
        </p:nvSpPr>
        <p:spPr>
          <a:xfrm>
            <a:off x="4572000" y="3725160"/>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C5F717-7D39-546C-182D-8B1B74F943DA}"/>
              </a:ext>
            </a:extLst>
          </p:cNvPr>
          <p:cNvSpPr/>
          <p:nvPr/>
        </p:nvSpPr>
        <p:spPr>
          <a:xfrm>
            <a:off x="84471" y="2885149"/>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EDECE4B-1D4A-5569-C8AB-506DCC0490F4}"/>
              </a:ext>
            </a:extLst>
          </p:cNvPr>
          <p:cNvSpPr/>
          <p:nvPr/>
        </p:nvSpPr>
        <p:spPr>
          <a:xfrm>
            <a:off x="4558731" y="2027695"/>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328931-9B61-530F-7915-CD0CC3B97852}"/>
              </a:ext>
            </a:extLst>
          </p:cNvPr>
          <p:cNvSpPr/>
          <p:nvPr/>
        </p:nvSpPr>
        <p:spPr>
          <a:xfrm>
            <a:off x="4572000" y="914400"/>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09;p40">
            <a:extLst>
              <a:ext uri="{FF2B5EF4-FFF2-40B4-BE49-F238E27FC236}">
                <a16:creationId xmlns:a16="http://schemas.microsoft.com/office/drawing/2014/main" id="{3F3ACC2A-5765-1ACF-40D5-B384A10B6F94}"/>
              </a:ext>
            </a:extLst>
          </p:cNvPr>
          <p:cNvSpPr/>
          <p:nvPr/>
        </p:nvSpPr>
        <p:spPr>
          <a:xfrm>
            <a:off x="294294" y="58313"/>
            <a:ext cx="2028578" cy="4461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dirty="0">
              <a:latin typeface="Nunito" pitchFamily="2" charset="0"/>
            </a:endParaRPr>
          </a:p>
        </p:txBody>
      </p:sp>
      <p:sp>
        <p:nvSpPr>
          <p:cNvPr id="4" name="Google Shape;267;p40">
            <a:extLst>
              <a:ext uri="{FF2B5EF4-FFF2-40B4-BE49-F238E27FC236}">
                <a16:creationId xmlns:a16="http://schemas.microsoft.com/office/drawing/2014/main" id="{A8C9D16B-A26C-18A3-B64D-44686B23C31A}"/>
              </a:ext>
            </a:extLst>
          </p:cNvPr>
          <p:cNvSpPr txBox="1">
            <a:spLocks/>
          </p:cNvSpPr>
          <p:nvPr/>
        </p:nvSpPr>
        <p:spPr>
          <a:xfrm>
            <a:off x="342324" y="77859"/>
            <a:ext cx="2120658" cy="446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chemeClr val="bg1"/>
                </a:solidFill>
                <a:effectLst/>
                <a:latin typeface="Nunito" pitchFamily="2" charset="0"/>
                <a:ea typeface="Times New Roman" panose="02020603050405020304" pitchFamily="18" charset="0"/>
                <a:cs typeface="Calibri" panose="020F0502020204030204" pitchFamily="34" charset="0"/>
              </a:rPr>
              <a:t>VOCABULARY</a:t>
            </a:r>
            <a:endParaRPr lang="en-US" sz="2000" dirty="0">
              <a:solidFill>
                <a:schemeClr val="bg1"/>
              </a:solidFill>
              <a:effectLst/>
              <a:latin typeface="Nunito" pitchFamily="2" charset="0"/>
              <a:ea typeface="Malgun Gothic" panose="020B0503020000020004" pitchFamily="34" charset="-127"/>
              <a:cs typeface="Times New Roman" panose="02020603050405020304" pitchFamily="18" charset="0"/>
            </a:endParaRPr>
          </a:p>
        </p:txBody>
      </p:sp>
      <p:sp>
        <p:nvSpPr>
          <p:cNvPr id="6" name="TextBox 5">
            <a:extLst>
              <a:ext uri="{FF2B5EF4-FFF2-40B4-BE49-F238E27FC236}">
                <a16:creationId xmlns:a16="http://schemas.microsoft.com/office/drawing/2014/main" id="{472C7283-3E97-3B46-EC21-B081E076FE6D}"/>
              </a:ext>
            </a:extLst>
          </p:cNvPr>
          <p:cNvSpPr txBox="1"/>
          <p:nvPr/>
        </p:nvSpPr>
        <p:spPr>
          <a:xfrm>
            <a:off x="32457" y="570370"/>
            <a:ext cx="9052549" cy="4606133"/>
          </a:xfrm>
          <a:prstGeom prst="rect">
            <a:avLst/>
          </a:prstGeom>
          <a:noFill/>
        </p:spPr>
        <p:txBody>
          <a:bodyPr wrap="square">
            <a:spAutoFit/>
          </a:bodyPr>
          <a:lstStyle/>
          <a:p>
            <a:pPr>
              <a:lnSpc>
                <a:spcPct val="115000"/>
              </a:lnSpc>
            </a:pPr>
            <a:r>
              <a:rPr lang="en-US" sz="1600" dirty="0">
                <a:effectLst/>
                <a:latin typeface="Calibri" panose="020F0502020204030204" pitchFamily="34" charset="0"/>
                <a:ea typeface="Calibri" panose="020F0502020204030204" pitchFamily="34" charset="0"/>
              </a:rPr>
              <a:t>1. You should eat a lot of fruits and vegetables because they _____ vitamin A, which is good for the eyes.</a:t>
            </a:r>
          </a:p>
          <a:p>
            <a:pPr>
              <a:lnSpc>
                <a:spcPct val="115000"/>
              </a:lnSpc>
            </a:pPr>
            <a:r>
              <a:rPr lang="en-US" sz="1600" dirty="0">
                <a:effectLst/>
                <a:latin typeface="Calibri" panose="020F0502020204030204" pitchFamily="34" charset="0"/>
                <a:ea typeface="Calibri" panose="020F0502020204030204" pitchFamily="34" charset="0"/>
              </a:rPr>
              <a:t>A. run		        B. take		C. provide			D. get</a:t>
            </a:r>
          </a:p>
          <a:p>
            <a:pPr>
              <a:lnSpc>
                <a:spcPct val="115000"/>
              </a:lnSpc>
            </a:pPr>
            <a:r>
              <a:rPr lang="en-US" sz="1600" b="1" dirty="0">
                <a:solidFill>
                  <a:srgbClr val="FF0000"/>
                </a:solidFill>
                <a:latin typeface="Calibri" panose="020F0502020204030204" pitchFamily="34" charset="0"/>
                <a:ea typeface="Calibri" panose="020F0502020204030204" pitchFamily="34" charset="0"/>
              </a:rPr>
              <a:t>  </a:t>
            </a:r>
            <a:r>
              <a:rPr lang="en-US" sz="1600" b="1" dirty="0" err="1">
                <a:solidFill>
                  <a:srgbClr val="FF0000"/>
                </a:solidFill>
                <a:latin typeface="Calibri" panose="020F0502020204030204" pitchFamily="34" charset="0"/>
                <a:ea typeface="Calibri" panose="020F0502020204030204" pitchFamily="34" charset="0"/>
              </a:rPr>
              <a:t>chạy</a:t>
            </a:r>
            <a:r>
              <a:rPr lang="en-US" sz="1600" b="1" dirty="0">
                <a:solidFill>
                  <a:srgbClr val="FF0000"/>
                </a:solidFill>
                <a:latin typeface="Calibri" panose="020F0502020204030204" pitchFamily="34" charset="0"/>
                <a:ea typeface="Calibri" panose="020F0502020204030204" pitchFamily="34" charset="0"/>
              </a:rPr>
              <a:t>                                        </a:t>
            </a:r>
            <a:r>
              <a:rPr lang="en-US" sz="1600" b="1" dirty="0" err="1">
                <a:solidFill>
                  <a:srgbClr val="FF0000"/>
                </a:solidFill>
                <a:latin typeface="Calibri" panose="020F0502020204030204" pitchFamily="34" charset="0"/>
                <a:ea typeface="Calibri" panose="020F0502020204030204" pitchFamily="34" charset="0"/>
              </a:rPr>
              <a:t>lấy</a:t>
            </a:r>
            <a:r>
              <a:rPr lang="en-US" sz="1600" b="1" dirty="0">
                <a:solidFill>
                  <a:srgbClr val="FF0000"/>
                </a:solidFill>
                <a:latin typeface="Calibri" panose="020F0502020204030204" pitchFamily="34" charset="0"/>
                <a:ea typeface="Calibri" panose="020F0502020204030204" pitchFamily="34" charset="0"/>
              </a:rPr>
              <a:t>                                             </a:t>
            </a:r>
            <a:r>
              <a:rPr lang="en-US" sz="1600" b="1" dirty="0" err="1">
                <a:solidFill>
                  <a:srgbClr val="FF0000"/>
                </a:solidFill>
                <a:latin typeface="Calibri" panose="020F0502020204030204" pitchFamily="34" charset="0"/>
                <a:ea typeface="Calibri" panose="020F0502020204030204" pitchFamily="34" charset="0"/>
              </a:rPr>
              <a:t>cung</a:t>
            </a:r>
            <a:r>
              <a:rPr lang="en-US" sz="1600" b="1" dirty="0">
                <a:solidFill>
                  <a:srgbClr val="FF0000"/>
                </a:solidFill>
                <a:latin typeface="Calibri" panose="020F0502020204030204" pitchFamily="34" charset="0"/>
                <a:ea typeface="Calibri" panose="020F0502020204030204" pitchFamily="34" charset="0"/>
              </a:rPr>
              <a:t> </a:t>
            </a:r>
            <a:r>
              <a:rPr lang="en-US" sz="1600" b="1" dirty="0" err="1">
                <a:solidFill>
                  <a:srgbClr val="FF0000"/>
                </a:solidFill>
                <a:latin typeface="Calibri" panose="020F0502020204030204" pitchFamily="34" charset="0"/>
                <a:ea typeface="Calibri" panose="020F0502020204030204" pitchFamily="34" charset="0"/>
              </a:rPr>
              <a:t>cấp</a:t>
            </a:r>
            <a:r>
              <a:rPr lang="en-US" sz="1600" b="1" dirty="0">
                <a:solidFill>
                  <a:srgbClr val="FF0000"/>
                </a:solidFill>
                <a:latin typeface="Calibri" panose="020F0502020204030204" pitchFamily="34" charset="0"/>
                <a:ea typeface="Calibri" panose="020F0502020204030204" pitchFamily="34" charset="0"/>
              </a:rPr>
              <a:t>                                              </a:t>
            </a:r>
            <a:r>
              <a:rPr lang="en-US" sz="1600" b="1" dirty="0" err="1">
                <a:solidFill>
                  <a:srgbClr val="FF0000"/>
                </a:solidFill>
                <a:latin typeface="Calibri" panose="020F0502020204030204" pitchFamily="34" charset="0"/>
                <a:ea typeface="Calibri" panose="020F0502020204030204" pitchFamily="34" charset="0"/>
              </a:rPr>
              <a:t>lấy</a:t>
            </a:r>
            <a:r>
              <a:rPr lang="en-US" sz="1600" b="1" dirty="0">
                <a:solidFill>
                  <a:srgbClr val="FF0000"/>
                </a:solidFill>
                <a:latin typeface="Calibri" panose="020F0502020204030204" pitchFamily="34" charset="0"/>
                <a:ea typeface="Calibri" panose="020F0502020204030204" pitchFamily="34" charset="0"/>
              </a:rPr>
              <a:t> </a:t>
            </a:r>
            <a:endParaRPr lang="en-US" sz="1600" b="1" dirty="0">
              <a:solidFill>
                <a:srgbClr val="FF0000"/>
              </a:solidFill>
              <a:effectLst/>
              <a:latin typeface="Calibri" panose="020F0502020204030204" pitchFamily="34" charset="0"/>
              <a:ea typeface="Calibri" panose="020F0502020204030204" pitchFamily="34" charset="0"/>
            </a:endParaRPr>
          </a:p>
          <a:p>
            <a:pPr>
              <a:lnSpc>
                <a:spcPct val="115000"/>
              </a:lnSpc>
            </a:pPr>
            <a:r>
              <a:rPr lang="en-US" sz="1600" dirty="0">
                <a:effectLst/>
                <a:latin typeface="Calibri" panose="020F0502020204030204" pitchFamily="34" charset="0"/>
                <a:ea typeface="Calibri" panose="020F0502020204030204" pitchFamily="34" charset="0"/>
              </a:rPr>
              <a:t>2. The health _____ from that diet expert is that you should eat less junk food and count your calories if you are becoming fat.</a:t>
            </a:r>
          </a:p>
          <a:p>
            <a:pPr>
              <a:lnSpc>
                <a:spcPct val="115000"/>
              </a:lnSpc>
            </a:pPr>
            <a:r>
              <a:rPr lang="en-US" sz="1600" dirty="0">
                <a:effectLst/>
                <a:latin typeface="Calibri" panose="020F0502020204030204" pitchFamily="34" charset="0"/>
                <a:ea typeface="Calibri" panose="020F0502020204030204" pitchFamily="34" charset="0"/>
              </a:rPr>
              <a:t>A. advices		       B. ideas		C. tip			D. tips</a:t>
            </a:r>
          </a:p>
          <a:p>
            <a:pPr>
              <a:lnSpc>
                <a:spcPct val="115000"/>
              </a:lnSpc>
            </a:pPr>
            <a:r>
              <a:rPr lang="en-US" sz="1600" b="1" dirty="0" err="1">
                <a:solidFill>
                  <a:srgbClr val="FF0000"/>
                </a:solidFill>
                <a:latin typeface="Calibri" panose="020F0502020204030204" pitchFamily="34" charset="0"/>
                <a:ea typeface="Calibri" panose="020F0502020204030204" pitchFamily="34" charset="0"/>
              </a:rPr>
              <a:t>l</a:t>
            </a:r>
            <a:r>
              <a:rPr lang="en-US" sz="1600" b="1" dirty="0" err="1">
                <a:solidFill>
                  <a:srgbClr val="FF0000"/>
                </a:solidFill>
                <a:effectLst/>
                <a:latin typeface="Calibri" panose="020F0502020204030204" pitchFamily="34" charset="0"/>
                <a:ea typeface="Calibri" panose="020F0502020204030204" pitchFamily="34" charset="0"/>
              </a:rPr>
              <a:t>ời</a:t>
            </a:r>
            <a:r>
              <a:rPr lang="en-US" sz="1600" b="1" dirty="0">
                <a:solidFill>
                  <a:srgbClr val="FF0000"/>
                </a:solidFill>
                <a:effectLst/>
                <a:latin typeface="Calibri" panose="020F0502020204030204" pitchFamily="34" charset="0"/>
                <a:ea typeface="Calibri" panose="020F0502020204030204" pitchFamily="34" charset="0"/>
              </a:rPr>
              <a:t> </a:t>
            </a:r>
            <a:r>
              <a:rPr lang="en-US" sz="1600" b="1" dirty="0" err="1">
                <a:solidFill>
                  <a:srgbClr val="FF0000"/>
                </a:solidFill>
                <a:effectLst/>
                <a:latin typeface="Calibri" panose="020F0502020204030204" pitchFamily="34" charset="0"/>
                <a:ea typeface="Calibri" panose="020F0502020204030204" pitchFamily="34" charset="0"/>
              </a:rPr>
              <a:t>khuyên</a:t>
            </a:r>
            <a:r>
              <a:rPr lang="en-US" sz="1600" b="1" dirty="0">
                <a:solidFill>
                  <a:srgbClr val="FF0000"/>
                </a:solidFill>
                <a:effectLst/>
                <a:latin typeface="Calibri" panose="020F0502020204030204" pitchFamily="34" charset="0"/>
                <a:ea typeface="Calibri" panose="020F0502020204030204" pitchFamily="34" charset="0"/>
              </a:rPr>
              <a:t>                           ý </a:t>
            </a:r>
            <a:r>
              <a:rPr lang="en-US" sz="1600" b="1" dirty="0" err="1">
                <a:solidFill>
                  <a:srgbClr val="FF0000"/>
                </a:solidFill>
                <a:effectLst/>
                <a:latin typeface="Calibri" panose="020F0502020204030204" pitchFamily="34" charset="0"/>
                <a:ea typeface="Calibri" panose="020F0502020204030204" pitchFamily="34" charset="0"/>
              </a:rPr>
              <a:t>tưởng</a:t>
            </a:r>
            <a:r>
              <a:rPr lang="en-US" sz="1600" b="1" dirty="0">
                <a:solidFill>
                  <a:srgbClr val="FF0000"/>
                </a:solidFill>
                <a:effectLst/>
                <a:latin typeface="Calibri" panose="020F0502020204030204" pitchFamily="34" charset="0"/>
                <a:ea typeface="Calibri" panose="020F0502020204030204" pitchFamily="34" charset="0"/>
              </a:rPr>
              <a:t>                               </a:t>
            </a:r>
            <a:r>
              <a:rPr lang="en-US" sz="1600" b="1" dirty="0" err="1">
                <a:solidFill>
                  <a:srgbClr val="FF0000"/>
                </a:solidFill>
                <a:effectLst/>
                <a:latin typeface="Calibri" panose="020F0502020204030204" pitchFamily="34" charset="0"/>
                <a:ea typeface="Calibri" panose="020F0502020204030204" pitchFamily="34" charset="0"/>
              </a:rPr>
              <a:t>mẹo</a:t>
            </a:r>
            <a:r>
              <a:rPr lang="en-US" sz="1600" b="1" dirty="0">
                <a:solidFill>
                  <a:srgbClr val="FF0000"/>
                </a:solidFill>
                <a:effectLst/>
                <a:latin typeface="Calibri" panose="020F0502020204030204" pitchFamily="34" charset="0"/>
                <a:ea typeface="Calibri" panose="020F0502020204030204" pitchFamily="34" charset="0"/>
              </a:rPr>
              <a:t>(  </a:t>
            </a:r>
            <a:r>
              <a:rPr lang="en-US" sz="1600" b="1" dirty="0" err="1">
                <a:solidFill>
                  <a:srgbClr val="FF0000"/>
                </a:solidFill>
                <a:effectLst/>
                <a:latin typeface="Calibri" panose="020F0502020204030204" pitchFamily="34" charset="0"/>
                <a:ea typeface="Calibri" panose="020F0502020204030204" pitchFamily="34" charset="0"/>
              </a:rPr>
              <a:t>động</a:t>
            </a:r>
            <a:r>
              <a:rPr lang="en-US" sz="1600" b="1" dirty="0">
                <a:solidFill>
                  <a:srgbClr val="FF0000"/>
                </a:solidFill>
                <a:effectLst/>
                <a:latin typeface="Calibri" panose="020F0502020204030204" pitchFamily="34" charset="0"/>
                <a:ea typeface="Calibri" panose="020F0502020204030204" pitchFamily="34" charset="0"/>
              </a:rPr>
              <a:t> </a:t>
            </a:r>
            <a:r>
              <a:rPr lang="en-US" sz="1600" b="1" dirty="0" err="1">
                <a:solidFill>
                  <a:srgbClr val="FF0000"/>
                </a:solidFill>
                <a:effectLst/>
                <a:latin typeface="Calibri" panose="020F0502020204030204" pitchFamily="34" charset="0"/>
                <a:ea typeface="Calibri" panose="020F0502020204030204" pitchFamily="34" charset="0"/>
              </a:rPr>
              <a:t>từ</a:t>
            </a:r>
            <a:r>
              <a:rPr lang="en-US" sz="1600" b="1" dirty="0">
                <a:solidFill>
                  <a:srgbClr val="FF0000"/>
                </a:solidFill>
                <a:effectLst/>
                <a:latin typeface="Calibri" panose="020F0502020204030204" pitchFamily="34" charset="0"/>
                <a:ea typeface="Calibri" panose="020F0502020204030204" pitchFamily="34" charset="0"/>
              </a:rPr>
              <a:t> “is”)                   </a:t>
            </a:r>
            <a:r>
              <a:rPr lang="en-US" sz="1600" b="1" dirty="0" err="1">
                <a:solidFill>
                  <a:srgbClr val="FF0000"/>
                </a:solidFill>
                <a:effectLst/>
                <a:latin typeface="Calibri" panose="020F0502020204030204" pitchFamily="34" charset="0"/>
                <a:ea typeface="Calibri" panose="020F0502020204030204" pitchFamily="34" charset="0"/>
              </a:rPr>
              <a:t>mẹo</a:t>
            </a:r>
            <a:r>
              <a:rPr lang="en-US" sz="1600" b="1" dirty="0">
                <a:solidFill>
                  <a:srgbClr val="FF0000"/>
                </a:solidFill>
                <a:effectLst/>
                <a:latin typeface="Calibri" panose="020F0502020204030204" pitchFamily="34" charset="0"/>
                <a:ea typeface="Calibri" panose="020F0502020204030204" pitchFamily="34" charset="0"/>
              </a:rPr>
              <a:t> (  </a:t>
            </a:r>
            <a:r>
              <a:rPr lang="en-US" sz="1600" b="1" dirty="0" err="1">
                <a:solidFill>
                  <a:srgbClr val="FF0000"/>
                </a:solidFill>
                <a:effectLst/>
                <a:latin typeface="Calibri" panose="020F0502020204030204" pitchFamily="34" charset="0"/>
                <a:ea typeface="Calibri" panose="020F0502020204030204" pitchFamily="34" charset="0"/>
              </a:rPr>
              <a:t>động</a:t>
            </a:r>
            <a:r>
              <a:rPr lang="en-US" sz="1600" b="1" dirty="0">
                <a:solidFill>
                  <a:srgbClr val="FF0000"/>
                </a:solidFill>
                <a:effectLst/>
                <a:latin typeface="Calibri" panose="020F0502020204030204" pitchFamily="34" charset="0"/>
                <a:ea typeface="Calibri" panose="020F0502020204030204" pitchFamily="34" charset="0"/>
              </a:rPr>
              <a:t> </a:t>
            </a:r>
            <a:r>
              <a:rPr lang="en-US" sz="1600" b="1" dirty="0" err="1">
                <a:solidFill>
                  <a:srgbClr val="FF0000"/>
                </a:solidFill>
                <a:effectLst/>
                <a:latin typeface="Calibri" panose="020F0502020204030204" pitchFamily="34" charset="0"/>
                <a:ea typeface="Calibri" panose="020F0502020204030204" pitchFamily="34" charset="0"/>
              </a:rPr>
              <a:t>từ</a:t>
            </a:r>
            <a:r>
              <a:rPr lang="en-US" sz="1600" b="1" dirty="0">
                <a:solidFill>
                  <a:srgbClr val="FF0000"/>
                </a:solidFill>
                <a:effectLst/>
                <a:latin typeface="Calibri" panose="020F0502020204030204" pitchFamily="34" charset="0"/>
                <a:ea typeface="Calibri" panose="020F0502020204030204" pitchFamily="34" charset="0"/>
              </a:rPr>
              <a:t> “are”)</a:t>
            </a:r>
          </a:p>
          <a:p>
            <a:pPr>
              <a:lnSpc>
                <a:spcPct val="115000"/>
              </a:lnSpc>
            </a:pPr>
            <a:r>
              <a:rPr lang="en-US" sz="1600" dirty="0">
                <a:effectLst/>
                <a:latin typeface="Calibri" panose="020F0502020204030204" pitchFamily="34" charset="0"/>
                <a:ea typeface="Calibri" panose="020F0502020204030204" pitchFamily="34" charset="0"/>
              </a:rPr>
              <a:t>3. The seafood I ate this morning makes me feel _____ all over.</a:t>
            </a:r>
          </a:p>
          <a:p>
            <a:pPr>
              <a:lnSpc>
                <a:spcPct val="115000"/>
              </a:lnSpc>
            </a:pPr>
            <a:r>
              <a:rPr lang="en-US" sz="1600" dirty="0">
                <a:effectLst/>
                <a:latin typeface="Calibri" panose="020F0502020204030204" pitchFamily="34" charset="0"/>
                <a:ea typeface="Calibri" panose="020F0502020204030204" pitchFamily="34" charset="0"/>
              </a:rPr>
              <a:t>A. itchy		       B. weak		C. running			D. well</a:t>
            </a:r>
          </a:p>
          <a:p>
            <a:pPr>
              <a:lnSpc>
                <a:spcPct val="115000"/>
              </a:lnSpc>
            </a:pPr>
            <a:r>
              <a:rPr lang="en-US" sz="1600" b="1" dirty="0">
                <a:solidFill>
                  <a:srgbClr val="FF0000"/>
                </a:solidFill>
                <a:latin typeface="Calibri" panose="020F0502020204030204" pitchFamily="34" charset="0"/>
                <a:ea typeface="Calibri" panose="020F0502020204030204" pitchFamily="34" charset="0"/>
              </a:rPr>
              <a:t>  </a:t>
            </a:r>
            <a:r>
              <a:rPr lang="en-US" sz="1600" b="1" dirty="0" err="1">
                <a:solidFill>
                  <a:srgbClr val="FF0000"/>
                </a:solidFill>
                <a:latin typeface="Calibri" panose="020F0502020204030204" pitchFamily="34" charset="0"/>
                <a:ea typeface="Calibri" panose="020F0502020204030204" pitchFamily="34" charset="0"/>
              </a:rPr>
              <a:t>n</a:t>
            </a:r>
            <a:r>
              <a:rPr lang="en-US" sz="1600" b="1" dirty="0" err="1">
                <a:solidFill>
                  <a:srgbClr val="FF0000"/>
                </a:solidFill>
                <a:effectLst/>
                <a:latin typeface="Calibri" panose="020F0502020204030204" pitchFamily="34" charset="0"/>
                <a:ea typeface="Calibri" panose="020F0502020204030204" pitchFamily="34" charset="0"/>
              </a:rPr>
              <a:t>gứa</a:t>
            </a:r>
            <a:r>
              <a:rPr lang="en-US" sz="1600" b="1" dirty="0">
                <a:solidFill>
                  <a:srgbClr val="FF0000"/>
                </a:solidFill>
                <a:effectLst/>
                <a:latin typeface="Calibri" panose="020F0502020204030204" pitchFamily="34" charset="0"/>
                <a:ea typeface="Calibri" panose="020F0502020204030204" pitchFamily="34" charset="0"/>
              </a:rPr>
              <a:t>                                      </a:t>
            </a:r>
            <a:r>
              <a:rPr lang="en-US" sz="1600" b="1" dirty="0" err="1">
                <a:solidFill>
                  <a:srgbClr val="FF0000"/>
                </a:solidFill>
                <a:effectLst/>
                <a:latin typeface="Calibri" panose="020F0502020204030204" pitchFamily="34" charset="0"/>
                <a:ea typeface="Calibri" panose="020F0502020204030204" pitchFamily="34" charset="0"/>
              </a:rPr>
              <a:t>yếu</a:t>
            </a:r>
            <a:r>
              <a:rPr lang="en-US" sz="1600" b="1" dirty="0">
                <a:solidFill>
                  <a:srgbClr val="FF0000"/>
                </a:solidFill>
                <a:effectLst/>
                <a:latin typeface="Calibri" panose="020F0502020204030204" pitchFamily="34" charset="0"/>
                <a:ea typeface="Calibri" panose="020F0502020204030204" pitchFamily="34" charset="0"/>
              </a:rPr>
              <a:t>                                               </a:t>
            </a:r>
            <a:r>
              <a:rPr lang="en-US" sz="1600" b="1" dirty="0" err="1">
                <a:solidFill>
                  <a:srgbClr val="FF0000"/>
                </a:solidFill>
                <a:effectLst/>
                <a:latin typeface="Calibri" panose="020F0502020204030204" pitchFamily="34" charset="0"/>
                <a:ea typeface="Calibri" panose="020F0502020204030204" pitchFamily="34" charset="0"/>
              </a:rPr>
              <a:t>chạy</a:t>
            </a:r>
            <a:r>
              <a:rPr lang="en-US" sz="1600" b="1" dirty="0">
                <a:solidFill>
                  <a:srgbClr val="FF0000"/>
                </a:solidFill>
                <a:effectLst/>
                <a:latin typeface="Calibri" panose="020F0502020204030204" pitchFamily="34" charset="0"/>
                <a:ea typeface="Calibri" panose="020F0502020204030204" pitchFamily="34" charset="0"/>
              </a:rPr>
              <a:t>                                                  </a:t>
            </a:r>
            <a:r>
              <a:rPr lang="en-US" sz="1600" b="1" dirty="0" err="1">
                <a:solidFill>
                  <a:srgbClr val="FF0000"/>
                </a:solidFill>
                <a:effectLst/>
                <a:latin typeface="Calibri" panose="020F0502020204030204" pitchFamily="34" charset="0"/>
                <a:ea typeface="Calibri" panose="020F0502020204030204" pitchFamily="34" charset="0"/>
              </a:rPr>
              <a:t>tốt</a:t>
            </a:r>
            <a:r>
              <a:rPr lang="en-US" sz="1600" b="1" dirty="0">
                <a:solidFill>
                  <a:srgbClr val="FF0000"/>
                </a:solidFill>
                <a:effectLst/>
                <a:latin typeface="Calibri" panose="020F0502020204030204" pitchFamily="34" charset="0"/>
                <a:ea typeface="Calibri" panose="020F0502020204030204" pitchFamily="34" charset="0"/>
              </a:rPr>
              <a:t> </a:t>
            </a:r>
          </a:p>
          <a:p>
            <a:pPr>
              <a:lnSpc>
                <a:spcPct val="115000"/>
              </a:lnSpc>
            </a:pPr>
            <a:r>
              <a:rPr lang="en-US" sz="1600" dirty="0">
                <a:effectLst/>
                <a:latin typeface="Calibri" panose="020F0502020204030204" pitchFamily="34" charset="0"/>
                <a:ea typeface="Calibri" panose="020F0502020204030204" pitchFamily="34" charset="0"/>
              </a:rPr>
              <a:t>4. If you want to be fit, stay outdoors more and do more _____ activities.</a:t>
            </a:r>
          </a:p>
          <a:p>
            <a:pPr>
              <a:lnSpc>
                <a:spcPct val="115000"/>
              </a:lnSpc>
            </a:pPr>
            <a:r>
              <a:rPr lang="en-US" sz="1600" dirty="0">
                <a:effectLst/>
                <a:latin typeface="Calibri" panose="020F0502020204030204" pitchFamily="34" charset="0"/>
                <a:ea typeface="Calibri" panose="020F0502020204030204" pitchFamily="34" charset="0"/>
              </a:rPr>
              <a:t>A. physics		     B. physic		C. physical			D. physically</a:t>
            </a:r>
          </a:p>
          <a:p>
            <a:pPr>
              <a:lnSpc>
                <a:spcPct val="115000"/>
              </a:lnSpc>
            </a:pPr>
            <a:r>
              <a:rPr lang="en-US" sz="1600" b="1" dirty="0">
                <a:solidFill>
                  <a:srgbClr val="FF0000"/>
                </a:solidFill>
                <a:latin typeface="Calibri" panose="020F0502020204030204" pitchFamily="34" charset="0"/>
                <a:ea typeface="Calibri" panose="020F0502020204030204" pitchFamily="34" charset="0"/>
              </a:rPr>
              <a:t>p</a:t>
            </a:r>
            <a:r>
              <a:rPr lang="en-US" sz="1600" b="1" dirty="0">
                <a:solidFill>
                  <a:srgbClr val="FF0000"/>
                </a:solidFill>
                <a:effectLst/>
                <a:latin typeface="Calibri" panose="020F0502020204030204" pitchFamily="34" charset="0"/>
                <a:ea typeface="Calibri" panose="020F0502020204030204" pitchFamily="34" charset="0"/>
              </a:rPr>
              <a:t>hysical activities: </a:t>
            </a:r>
            <a:r>
              <a:rPr lang="en-US" sz="1600" b="1" dirty="0" err="1">
                <a:solidFill>
                  <a:srgbClr val="FF0000"/>
                </a:solidFill>
                <a:effectLst/>
                <a:latin typeface="Calibri" panose="020F0502020204030204" pitchFamily="34" charset="0"/>
                <a:ea typeface="Calibri" panose="020F0502020204030204" pitchFamily="34" charset="0"/>
              </a:rPr>
              <a:t>các</a:t>
            </a:r>
            <a:r>
              <a:rPr lang="en-US" sz="1600" b="1" dirty="0">
                <a:solidFill>
                  <a:srgbClr val="FF0000"/>
                </a:solidFill>
                <a:effectLst/>
                <a:latin typeface="Calibri" panose="020F0502020204030204" pitchFamily="34" charset="0"/>
                <a:ea typeface="Calibri" panose="020F0502020204030204" pitchFamily="34" charset="0"/>
              </a:rPr>
              <a:t> </a:t>
            </a:r>
            <a:r>
              <a:rPr lang="en-US" sz="1600" b="1" dirty="0" err="1">
                <a:solidFill>
                  <a:srgbClr val="FF0000"/>
                </a:solidFill>
                <a:effectLst/>
                <a:latin typeface="Calibri" panose="020F0502020204030204" pitchFamily="34" charset="0"/>
                <a:ea typeface="Calibri" panose="020F0502020204030204" pitchFamily="34" charset="0"/>
              </a:rPr>
              <a:t>hoạt</a:t>
            </a:r>
            <a:r>
              <a:rPr lang="en-US" sz="1600" b="1" dirty="0">
                <a:solidFill>
                  <a:srgbClr val="FF0000"/>
                </a:solidFill>
                <a:effectLst/>
                <a:latin typeface="Calibri" panose="020F0502020204030204" pitchFamily="34" charset="0"/>
                <a:ea typeface="Calibri" panose="020F0502020204030204" pitchFamily="34" charset="0"/>
              </a:rPr>
              <a:t> </a:t>
            </a:r>
            <a:r>
              <a:rPr lang="en-US" sz="1600" b="1" dirty="0" err="1">
                <a:solidFill>
                  <a:srgbClr val="FF0000"/>
                </a:solidFill>
                <a:effectLst/>
                <a:latin typeface="Calibri" panose="020F0502020204030204" pitchFamily="34" charset="0"/>
                <a:ea typeface="Calibri" panose="020F0502020204030204" pitchFamily="34" charset="0"/>
              </a:rPr>
              <a:t>động</a:t>
            </a:r>
            <a:r>
              <a:rPr lang="en-US" sz="1600" b="1" dirty="0">
                <a:solidFill>
                  <a:srgbClr val="FF0000"/>
                </a:solidFill>
                <a:effectLst/>
                <a:latin typeface="Calibri" panose="020F0502020204030204" pitchFamily="34" charset="0"/>
                <a:ea typeface="Calibri" panose="020F0502020204030204" pitchFamily="34" charset="0"/>
              </a:rPr>
              <a:t> </a:t>
            </a:r>
            <a:r>
              <a:rPr lang="en-US" sz="1600" b="1" dirty="0" err="1">
                <a:solidFill>
                  <a:srgbClr val="FF0000"/>
                </a:solidFill>
                <a:effectLst/>
                <a:latin typeface="Calibri" panose="020F0502020204030204" pitchFamily="34" charset="0"/>
                <a:ea typeface="Calibri" panose="020F0502020204030204" pitchFamily="34" charset="0"/>
              </a:rPr>
              <a:t>thể</a:t>
            </a:r>
            <a:r>
              <a:rPr lang="en-US" sz="1600" b="1" dirty="0">
                <a:solidFill>
                  <a:srgbClr val="FF0000"/>
                </a:solidFill>
                <a:effectLst/>
                <a:latin typeface="Calibri" panose="020F0502020204030204" pitchFamily="34" charset="0"/>
                <a:ea typeface="Calibri" panose="020F0502020204030204" pitchFamily="34" charset="0"/>
              </a:rPr>
              <a:t> </a:t>
            </a:r>
            <a:r>
              <a:rPr lang="en-US" sz="1600" b="1" dirty="0" err="1">
                <a:solidFill>
                  <a:srgbClr val="FF0000"/>
                </a:solidFill>
                <a:effectLst/>
                <a:latin typeface="Calibri" panose="020F0502020204030204" pitchFamily="34" charset="0"/>
                <a:ea typeface="Calibri" panose="020F0502020204030204" pitchFamily="34" charset="0"/>
              </a:rPr>
              <a:t>chất</a:t>
            </a:r>
            <a:r>
              <a:rPr lang="en-US" sz="1600" b="1" dirty="0">
                <a:solidFill>
                  <a:srgbClr val="FF0000"/>
                </a:solidFill>
                <a:effectLst/>
                <a:latin typeface="Calibri" panose="020F0502020204030204" pitchFamily="34" charset="0"/>
                <a:ea typeface="Calibri" panose="020F0502020204030204" pitchFamily="34" charset="0"/>
              </a:rPr>
              <a:t> </a:t>
            </a:r>
          </a:p>
          <a:p>
            <a:pPr>
              <a:lnSpc>
                <a:spcPct val="115000"/>
              </a:lnSpc>
            </a:pPr>
            <a:r>
              <a:rPr lang="en-US" sz="1600" dirty="0">
                <a:effectLst/>
                <a:latin typeface="Calibri" panose="020F0502020204030204" pitchFamily="34" charset="0"/>
                <a:ea typeface="Calibri" panose="020F0502020204030204" pitchFamily="34" charset="0"/>
              </a:rPr>
              <a:t>5. The doctor advised him to play more sports and _____ computer games.</a:t>
            </a:r>
          </a:p>
          <a:p>
            <a:pPr marL="342900" indent="-342900">
              <a:lnSpc>
                <a:spcPct val="115000"/>
              </a:lnSpc>
              <a:buAutoNum type="alphaUcPeriod"/>
            </a:pPr>
            <a:r>
              <a:rPr lang="en-US" sz="1600" dirty="0">
                <a:effectLst/>
                <a:latin typeface="Calibri" panose="020F0502020204030204" pitchFamily="34" charset="0"/>
                <a:ea typeface="Calibri" panose="020F0502020204030204" pitchFamily="34" charset="0"/>
              </a:rPr>
              <a:t>more		    B. little			C. less			D. least</a:t>
            </a:r>
          </a:p>
          <a:p>
            <a:pPr>
              <a:lnSpc>
                <a:spcPct val="115000"/>
              </a:lnSpc>
            </a:pPr>
            <a:r>
              <a:rPr lang="en-US" sz="1600" b="1" dirty="0">
                <a:solidFill>
                  <a:srgbClr val="FF0000"/>
                </a:solidFill>
                <a:latin typeface="Calibri" panose="020F0502020204030204" pitchFamily="34" charset="0"/>
                <a:ea typeface="Calibri" panose="020F0502020204030204" pitchFamily="34" charset="0"/>
              </a:rPr>
              <a:t>less + N : </a:t>
            </a:r>
            <a:r>
              <a:rPr lang="en-US" sz="1600" b="1" dirty="0" err="1">
                <a:solidFill>
                  <a:srgbClr val="FF0000"/>
                </a:solidFill>
                <a:latin typeface="Calibri" panose="020F0502020204030204" pitchFamily="34" charset="0"/>
                <a:ea typeface="Calibri" panose="020F0502020204030204" pitchFamily="34" charset="0"/>
              </a:rPr>
              <a:t>Ít</a:t>
            </a:r>
            <a:r>
              <a:rPr lang="en-US" sz="1600" b="1" dirty="0">
                <a:solidFill>
                  <a:srgbClr val="FF0000"/>
                </a:solidFill>
                <a:latin typeface="Calibri" panose="020F0502020204030204" pitchFamily="34" charset="0"/>
                <a:ea typeface="Calibri" panose="020F0502020204030204" pitchFamily="34" charset="0"/>
              </a:rPr>
              <a:t> </a:t>
            </a:r>
            <a:r>
              <a:rPr lang="en-US" sz="1600" b="1" dirty="0" err="1">
                <a:solidFill>
                  <a:srgbClr val="FF0000"/>
                </a:solidFill>
                <a:latin typeface="Calibri" panose="020F0502020204030204" pitchFamily="34" charset="0"/>
                <a:ea typeface="Calibri" panose="020F0502020204030204" pitchFamily="34" charset="0"/>
              </a:rPr>
              <a:t>hơn</a:t>
            </a:r>
            <a:r>
              <a:rPr lang="en-US" sz="1600" b="1" dirty="0">
                <a:solidFill>
                  <a:srgbClr val="FF0000"/>
                </a:solidFill>
                <a:latin typeface="Calibri" panose="020F0502020204030204" pitchFamily="34" charset="0"/>
                <a:ea typeface="Calibri" panose="020F0502020204030204" pitchFamily="34" charset="0"/>
              </a:rPr>
              <a:t> </a:t>
            </a:r>
            <a:r>
              <a:rPr lang="en-US" sz="1600" b="1" dirty="0" err="1">
                <a:solidFill>
                  <a:srgbClr val="FF0000"/>
                </a:solidFill>
                <a:latin typeface="Calibri" panose="020F0502020204030204" pitchFamily="34" charset="0"/>
                <a:ea typeface="Calibri" panose="020F0502020204030204" pitchFamily="34" charset="0"/>
              </a:rPr>
              <a:t>cái</a:t>
            </a:r>
            <a:r>
              <a:rPr lang="en-US" sz="1600" b="1" dirty="0">
                <a:solidFill>
                  <a:srgbClr val="FF0000"/>
                </a:solidFill>
                <a:latin typeface="Calibri" panose="020F0502020204030204" pitchFamily="34" charset="0"/>
                <a:ea typeface="Calibri" panose="020F0502020204030204" pitchFamily="34" charset="0"/>
              </a:rPr>
              <a:t> </a:t>
            </a:r>
            <a:r>
              <a:rPr lang="en-US" sz="1600" b="1" dirty="0" err="1">
                <a:solidFill>
                  <a:srgbClr val="FF0000"/>
                </a:solidFill>
                <a:latin typeface="Calibri" panose="020F0502020204030204" pitchFamily="34" charset="0"/>
                <a:ea typeface="Calibri" panose="020F0502020204030204" pitchFamily="34" charset="0"/>
              </a:rPr>
              <a:t>gì</a:t>
            </a:r>
            <a:r>
              <a:rPr lang="en-US" sz="1600" b="1" dirty="0">
                <a:solidFill>
                  <a:srgbClr val="FF0000"/>
                </a:solidFill>
                <a:latin typeface="Calibri" panose="020F0502020204030204" pitchFamily="34" charset="0"/>
                <a:ea typeface="Calibri" panose="020F0502020204030204" pitchFamily="34" charset="0"/>
              </a:rPr>
              <a:t> </a:t>
            </a:r>
            <a:endParaRPr lang="en-US" sz="1600" b="1" dirty="0">
              <a:solidFill>
                <a:srgbClr val="FF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354242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fade">
                                      <p:cBhvr>
                                        <p:cTn id="37" dur="500"/>
                                        <p:tgtEl>
                                          <p:spTgt spid="6">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4" end="14"/>
                                            </p:txEl>
                                          </p:spTgt>
                                        </p:tgtEl>
                                        <p:attrNameLst>
                                          <p:attrName>style.visibility</p:attrName>
                                        </p:attrNameLst>
                                      </p:cBhvr>
                                      <p:to>
                                        <p:strVal val="visible"/>
                                      </p:to>
                                    </p:set>
                                    <p:animEffect transition="in" filter="fade">
                                      <p:cBhvr>
                                        <p:cTn id="47" dur="500"/>
                                        <p:tgtEl>
                                          <p:spTgt spid="6">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10"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C15A2C-6534-010B-5CC0-6CA81258F3BD}"/>
              </a:ext>
            </a:extLst>
          </p:cNvPr>
          <p:cNvSpPr/>
          <p:nvPr/>
        </p:nvSpPr>
        <p:spPr>
          <a:xfrm>
            <a:off x="5091193" y="4480139"/>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93F20E1-8A9F-BC1D-0D6A-8D918753CE3F}"/>
              </a:ext>
            </a:extLst>
          </p:cNvPr>
          <p:cNvSpPr/>
          <p:nvPr/>
        </p:nvSpPr>
        <p:spPr>
          <a:xfrm>
            <a:off x="7423688" y="3569275"/>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24432D-EDB2-35D5-661E-9FD6AD2A289C}"/>
              </a:ext>
            </a:extLst>
          </p:cNvPr>
          <p:cNvSpPr/>
          <p:nvPr/>
        </p:nvSpPr>
        <p:spPr>
          <a:xfrm>
            <a:off x="7423688" y="2685877"/>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BDCAE7F-84CF-CEF4-455E-201371C3CAA7}"/>
              </a:ext>
            </a:extLst>
          </p:cNvPr>
          <p:cNvSpPr/>
          <p:nvPr/>
        </p:nvSpPr>
        <p:spPr>
          <a:xfrm>
            <a:off x="58994" y="1797803"/>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5F9F3D9-C509-C759-1227-E833577725B4}"/>
              </a:ext>
            </a:extLst>
          </p:cNvPr>
          <p:cNvSpPr/>
          <p:nvPr/>
        </p:nvSpPr>
        <p:spPr>
          <a:xfrm>
            <a:off x="2255002" y="891153"/>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09;p40">
            <a:extLst>
              <a:ext uri="{FF2B5EF4-FFF2-40B4-BE49-F238E27FC236}">
                <a16:creationId xmlns:a16="http://schemas.microsoft.com/office/drawing/2014/main" id="{3F3ACC2A-5765-1ACF-40D5-B384A10B6F94}"/>
              </a:ext>
            </a:extLst>
          </p:cNvPr>
          <p:cNvSpPr/>
          <p:nvPr/>
        </p:nvSpPr>
        <p:spPr>
          <a:xfrm>
            <a:off x="294294" y="58313"/>
            <a:ext cx="2028578" cy="4461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dirty="0">
              <a:latin typeface="Nunito" pitchFamily="2" charset="0"/>
            </a:endParaRPr>
          </a:p>
        </p:txBody>
      </p:sp>
      <p:sp>
        <p:nvSpPr>
          <p:cNvPr id="4" name="Google Shape;267;p40">
            <a:extLst>
              <a:ext uri="{FF2B5EF4-FFF2-40B4-BE49-F238E27FC236}">
                <a16:creationId xmlns:a16="http://schemas.microsoft.com/office/drawing/2014/main" id="{A8C9D16B-A26C-18A3-B64D-44686B23C31A}"/>
              </a:ext>
            </a:extLst>
          </p:cNvPr>
          <p:cNvSpPr txBox="1">
            <a:spLocks/>
          </p:cNvSpPr>
          <p:nvPr/>
        </p:nvSpPr>
        <p:spPr>
          <a:xfrm>
            <a:off x="342324" y="77859"/>
            <a:ext cx="2120658" cy="446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chemeClr val="bg1"/>
                </a:solidFill>
                <a:effectLst/>
                <a:latin typeface="Nunito" pitchFamily="2" charset="0"/>
                <a:ea typeface="Times New Roman" panose="02020603050405020304" pitchFamily="18" charset="0"/>
                <a:cs typeface="Calibri" panose="020F0502020204030204" pitchFamily="34" charset="0"/>
              </a:rPr>
              <a:t>VOCABULARY</a:t>
            </a:r>
            <a:endParaRPr lang="en-US" sz="2000" dirty="0">
              <a:solidFill>
                <a:schemeClr val="bg1"/>
              </a:solidFill>
              <a:effectLst/>
              <a:latin typeface="Nunito" pitchFamily="2" charset="0"/>
              <a:ea typeface="Malgun Gothic" panose="020B0503020000020004" pitchFamily="34" charset="-127"/>
              <a:cs typeface="Times New Roman" panose="02020603050405020304" pitchFamily="18" charset="0"/>
            </a:endParaRPr>
          </a:p>
        </p:txBody>
      </p:sp>
      <p:sp>
        <p:nvSpPr>
          <p:cNvPr id="6" name="TextBox 5">
            <a:extLst>
              <a:ext uri="{FF2B5EF4-FFF2-40B4-BE49-F238E27FC236}">
                <a16:creationId xmlns:a16="http://schemas.microsoft.com/office/drawing/2014/main" id="{472C7283-3E97-3B46-EC21-B081E076FE6D}"/>
              </a:ext>
            </a:extLst>
          </p:cNvPr>
          <p:cNvSpPr txBox="1"/>
          <p:nvPr/>
        </p:nvSpPr>
        <p:spPr>
          <a:xfrm>
            <a:off x="32457" y="531625"/>
            <a:ext cx="9052549" cy="4587474"/>
          </a:xfrm>
          <a:prstGeom prst="rect">
            <a:avLst/>
          </a:prstGeom>
          <a:noFill/>
        </p:spPr>
        <p:txBody>
          <a:bodyPr wrap="square">
            <a:spAutoFit/>
          </a:bodyPr>
          <a:lstStyle/>
          <a:p>
            <a:pPr>
              <a:lnSpc>
                <a:spcPct val="115000"/>
              </a:lnSpc>
            </a:pPr>
            <a:r>
              <a:rPr lang="en-US" sz="1700" dirty="0">
                <a:effectLst/>
                <a:latin typeface="Calibri" panose="020F0502020204030204" pitchFamily="34" charset="0"/>
                <a:ea typeface="Calibri" panose="020F0502020204030204" pitchFamily="34" charset="0"/>
              </a:rPr>
              <a:t>6. After working in computer for long hours, you should _____ your eyes and relax.</a:t>
            </a:r>
          </a:p>
          <a:p>
            <a:pPr>
              <a:lnSpc>
                <a:spcPct val="115000"/>
              </a:lnSpc>
            </a:pPr>
            <a:r>
              <a:rPr lang="en-US" sz="1700" dirty="0">
                <a:effectLst/>
                <a:latin typeface="Calibri" panose="020F0502020204030204" pitchFamily="34" charset="0"/>
                <a:ea typeface="Calibri" panose="020F0502020204030204" pitchFamily="34" charset="0"/>
              </a:rPr>
              <a:t>A. wake		         B. rest		           C. sleep		D. sleep in</a:t>
            </a:r>
          </a:p>
          <a:p>
            <a:pPr>
              <a:lnSpc>
                <a:spcPct val="115000"/>
              </a:lnSpc>
            </a:pPr>
            <a:r>
              <a:rPr lang="en-US" sz="1700" b="1" dirty="0">
                <a:solidFill>
                  <a:srgbClr val="FF0000"/>
                </a:solidFill>
                <a:effectLst/>
                <a:latin typeface="Calibri" panose="020F0502020204030204" pitchFamily="34" charset="0"/>
                <a:ea typeface="Calibri" panose="020F0502020204030204" pitchFamily="34" charset="0"/>
              </a:rPr>
              <a:t>Rest your eyes: </a:t>
            </a:r>
            <a:r>
              <a:rPr lang="en-US" sz="1700" b="1" dirty="0" err="1">
                <a:solidFill>
                  <a:srgbClr val="FF0000"/>
                </a:solidFill>
                <a:effectLst/>
                <a:latin typeface="Calibri" panose="020F0502020204030204" pitchFamily="34" charset="0"/>
                <a:ea typeface="Calibri" panose="020F0502020204030204" pitchFamily="34" charset="0"/>
              </a:rPr>
              <a:t>nghỉ</a:t>
            </a:r>
            <a:r>
              <a:rPr lang="en-US" sz="1700" b="1" dirty="0">
                <a:solidFill>
                  <a:srgbClr val="FF0000"/>
                </a:solidFill>
                <a:effectLst/>
                <a:latin typeface="Calibri" panose="020F0502020204030204" pitchFamily="34" charset="0"/>
                <a:ea typeface="Calibri" panose="020F0502020204030204" pitchFamily="34" charset="0"/>
              </a:rPr>
              <a:t> </a:t>
            </a:r>
            <a:r>
              <a:rPr lang="en-US" sz="1700" b="1" dirty="0" err="1">
                <a:solidFill>
                  <a:srgbClr val="FF0000"/>
                </a:solidFill>
                <a:effectLst/>
                <a:latin typeface="Calibri" panose="020F0502020204030204" pitchFamily="34" charset="0"/>
                <a:ea typeface="Calibri" panose="020F0502020204030204" pitchFamily="34" charset="0"/>
              </a:rPr>
              <a:t>mắt</a:t>
            </a:r>
            <a:r>
              <a:rPr lang="en-US" sz="1700" b="1" dirty="0">
                <a:solidFill>
                  <a:srgbClr val="FF0000"/>
                </a:solidFill>
                <a:effectLst/>
                <a:latin typeface="Calibri" panose="020F0502020204030204" pitchFamily="34" charset="0"/>
                <a:ea typeface="Calibri" panose="020F0502020204030204" pitchFamily="34" charset="0"/>
              </a:rPr>
              <a:t> </a:t>
            </a:r>
          </a:p>
          <a:p>
            <a:pPr>
              <a:lnSpc>
                <a:spcPct val="115000"/>
              </a:lnSpc>
            </a:pPr>
            <a:r>
              <a:rPr lang="en-US" sz="1700" dirty="0">
                <a:effectLst/>
                <a:latin typeface="Calibri" panose="020F0502020204030204" pitchFamily="34" charset="0"/>
                <a:ea typeface="Calibri" panose="020F0502020204030204" pitchFamily="34" charset="0"/>
              </a:rPr>
              <a:t>7. Eat less high-fat foods to keep you from _____ fat.</a:t>
            </a:r>
          </a:p>
          <a:p>
            <a:pPr>
              <a:lnSpc>
                <a:spcPct val="115000"/>
              </a:lnSpc>
            </a:pPr>
            <a:r>
              <a:rPr lang="en-US" sz="1700" dirty="0">
                <a:effectLst/>
                <a:latin typeface="Calibri" panose="020F0502020204030204" pitchFamily="34" charset="0"/>
                <a:ea typeface="Calibri" panose="020F0502020204030204" pitchFamily="34" charset="0"/>
              </a:rPr>
              <a:t>A. gaining		         B. reducing		          C. getting		D. rising</a:t>
            </a:r>
          </a:p>
          <a:p>
            <a:pPr>
              <a:lnSpc>
                <a:spcPct val="115000"/>
              </a:lnSpc>
            </a:pPr>
            <a:r>
              <a:rPr lang="en-US" sz="1700" b="1" dirty="0">
                <a:solidFill>
                  <a:srgbClr val="FF0000"/>
                </a:solidFill>
                <a:effectLst/>
                <a:latin typeface="Calibri" panose="020F0502020204030204" pitchFamily="34" charset="0"/>
                <a:ea typeface="Calibri" panose="020F0502020204030204" pitchFamily="34" charset="0"/>
              </a:rPr>
              <a:t>Gain fat: </a:t>
            </a:r>
            <a:r>
              <a:rPr lang="en-US" sz="1700" b="1" dirty="0" err="1">
                <a:solidFill>
                  <a:srgbClr val="FF0000"/>
                </a:solidFill>
                <a:effectLst/>
                <a:latin typeface="Calibri" panose="020F0502020204030204" pitchFamily="34" charset="0"/>
                <a:ea typeface="Calibri" panose="020F0502020204030204" pitchFamily="34" charset="0"/>
              </a:rPr>
              <a:t>tăng</a:t>
            </a:r>
            <a:r>
              <a:rPr lang="en-US" sz="1700" b="1" dirty="0">
                <a:solidFill>
                  <a:srgbClr val="FF0000"/>
                </a:solidFill>
                <a:effectLst/>
                <a:latin typeface="Calibri" panose="020F0502020204030204" pitchFamily="34" charset="0"/>
                <a:ea typeface="Calibri" panose="020F0502020204030204" pitchFamily="34" charset="0"/>
              </a:rPr>
              <a:t> </a:t>
            </a:r>
            <a:r>
              <a:rPr lang="en-US" sz="1700" b="1" dirty="0" err="1">
                <a:solidFill>
                  <a:srgbClr val="FF0000"/>
                </a:solidFill>
                <a:effectLst/>
                <a:latin typeface="Calibri" panose="020F0502020204030204" pitchFamily="34" charset="0"/>
                <a:ea typeface="Calibri" panose="020F0502020204030204" pitchFamily="34" charset="0"/>
              </a:rPr>
              <a:t>mỡ</a:t>
            </a:r>
            <a:r>
              <a:rPr lang="en-US" sz="1700" b="1" dirty="0">
                <a:solidFill>
                  <a:srgbClr val="FF0000"/>
                </a:solidFill>
                <a:effectLst/>
                <a:latin typeface="Calibri" panose="020F0502020204030204" pitchFamily="34" charset="0"/>
                <a:ea typeface="Calibri" panose="020F0502020204030204" pitchFamily="34" charset="0"/>
              </a:rPr>
              <a:t> </a:t>
            </a:r>
          </a:p>
          <a:p>
            <a:pPr>
              <a:lnSpc>
                <a:spcPct val="115000"/>
              </a:lnSpc>
            </a:pPr>
            <a:r>
              <a:rPr lang="en-US" sz="1700" dirty="0">
                <a:effectLst/>
                <a:latin typeface="Calibri" panose="020F0502020204030204" pitchFamily="34" charset="0"/>
                <a:ea typeface="Calibri" panose="020F0502020204030204" pitchFamily="34" charset="0"/>
              </a:rPr>
              <a:t>8. Have a healthy _____ and you can enjoy your life.</a:t>
            </a:r>
          </a:p>
          <a:p>
            <a:pPr>
              <a:lnSpc>
                <a:spcPct val="115000"/>
              </a:lnSpc>
            </a:pPr>
            <a:r>
              <a:rPr lang="en-US" sz="1700" dirty="0">
                <a:effectLst/>
                <a:latin typeface="Calibri" panose="020F0502020204030204" pitchFamily="34" charset="0"/>
                <a:ea typeface="Calibri" panose="020F0502020204030204" pitchFamily="34" charset="0"/>
              </a:rPr>
              <a:t>A. lifeline		         B. lively		          C. lives		D. lifestyle</a:t>
            </a:r>
          </a:p>
          <a:p>
            <a:pPr>
              <a:lnSpc>
                <a:spcPct val="115000"/>
              </a:lnSpc>
            </a:pPr>
            <a:r>
              <a:rPr lang="en-US" sz="1700" b="1" dirty="0">
                <a:solidFill>
                  <a:srgbClr val="FF0000"/>
                </a:solidFill>
                <a:effectLst/>
                <a:latin typeface="Calibri" panose="020F0502020204030204" pitchFamily="34" charset="0"/>
                <a:ea typeface="Calibri" panose="020F0502020204030204" pitchFamily="34" charset="0"/>
              </a:rPr>
              <a:t>Healthy lifestyle: </a:t>
            </a:r>
            <a:r>
              <a:rPr lang="en-US" sz="1700" b="1" dirty="0" err="1">
                <a:solidFill>
                  <a:srgbClr val="FF0000"/>
                </a:solidFill>
                <a:effectLst/>
                <a:latin typeface="Calibri" panose="020F0502020204030204" pitchFamily="34" charset="0"/>
                <a:ea typeface="Calibri" panose="020F0502020204030204" pitchFamily="34" charset="0"/>
              </a:rPr>
              <a:t>lối</a:t>
            </a:r>
            <a:r>
              <a:rPr lang="en-US" sz="1700" b="1" dirty="0">
                <a:solidFill>
                  <a:srgbClr val="FF0000"/>
                </a:solidFill>
                <a:effectLst/>
                <a:latin typeface="Calibri" panose="020F0502020204030204" pitchFamily="34" charset="0"/>
                <a:ea typeface="Calibri" panose="020F0502020204030204" pitchFamily="34" charset="0"/>
              </a:rPr>
              <a:t> </a:t>
            </a:r>
            <a:r>
              <a:rPr lang="en-US" sz="1700" b="1" dirty="0" err="1">
                <a:solidFill>
                  <a:srgbClr val="FF0000"/>
                </a:solidFill>
                <a:effectLst/>
                <a:latin typeface="Calibri" panose="020F0502020204030204" pitchFamily="34" charset="0"/>
                <a:ea typeface="Calibri" panose="020F0502020204030204" pitchFamily="34" charset="0"/>
              </a:rPr>
              <a:t>sống</a:t>
            </a:r>
            <a:r>
              <a:rPr lang="en-US" sz="1700" b="1" dirty="0">
                <a:solidFill>
                  <a:srgbClr val="FF0000"/>
                </a:solidFill>
                <a:effectLst/>
                <a:latin typeface="Calibri" panose="020F0502020204030204" pitchFamily="34" charset="0"/>
                <a:ea typeface="Calibri" panose="020F0502020204030204" pitchFamily="34" charset="0"/>
              </a:rPr>
              <a:t> </a:t>
            </a:r>
            <a:r>
              <a:rPr lang="en-US" sz="1700" b="1" dirty="0" err="1">
                <a:solidFill>
                  <a:srgbClr val="FF0000"/>
                </a:solidFill>
                <a:effectLst/>
                <a:latin typeface="Calibri" panose="020F0502020204030204" pitchFamily="34" charset="0"/>
                <a:ea typeface="Calibri" panose="020F0502020204030204" pitchFamily="34" charset="0"/>
              </a:rPr>
              <a:t>lành</a:t>
            </a:r>
            <a:r>
              <a:rPr lang="en-US" sz="1700" b="1" dirty="0">
                <a:solidFill>
                  <a:srgbClr val="FF0000"/>
                </a:solidFill>
                <a:effectLst/>
                <a:latin typeface="Calibri" panose="020F0502020204030204" pitchFamily="34" charset="0"/>
                <a:ea typeface="Calibri" panose="020F0502020204030204" pitchFamily="34" charset="0"/>
              </a:rPr>
              <a:t> </a:t>
            </a:r>
            <a:r>
              <a:rPr lang="en-US" sz="1700" b="1" dirty="0" err="1">
                <a:solidFill>
                  <a:srgbClr val="FF0000"/>
                </a:solidFill>
                <a:effectLst/>
                <a:latin typeface="Calibri" panose="020F0502020204030204" pitchFamily="34" charset="0"/>
                <a:ea typeface="Calibri" panose="020F0502020204030204" pitchFamily="34" charset="0"/>
              </a:rPr>
              <a:t>mạnh</a:t>
            </a:r>
            <a:r>
              <a:rPr lang="en-US" sz="1700" b="1" dirty="0">
                <a:solidFill>
                  <a:srgbClr val="FF0000"/>
                </a:solidFill>
                <a:effectLst/>
                <a:latin typeface="Calibri" panose="020F0502020204030204" pitchFamily="34" charset="0"/>
                <a:ea typeface="Calibri" panose="020F0502020204030204" pitchFamily="34" charset="0"/>
              </a:rPr>
              <a:t> </a:t>
            </a:r>
          </a:p>
          <a:p>
            <a:pPr>
              <a:lnSpc>
                <a:spcPct val="115000"/>
              </a:lnSpc>
            </a:pPr>
            <a:r>
              <a:rPr lang="en-US" sz="1700" dirty="0">
                <a:effectLst/>
                <a:latin typeface="Calibri" panose="020F0502020204030204" pitchFamily="34" charset="0"/>
                <a:ea typeface="Calibri" panose="020F0502020204030204" pitchFamily="34" charset="0"/>
              </a:rPr>
              <a:t>9. Rob eats a lot of fast food and he _____ on a lot of weight.</a:t>
            </a:r>
          </a:p>
          <a:p>
            <a:pPr>
              <a:lnSpc>
                <a:spcPct val="115000"/>
              </a:lnSpc>
            </a:pPr>
            <a:r>
              <a:rPr lang="en-US" sz="1700" dirty="0">
                <a:effectLst/>
                <a:latin typeface="Calibri" panose="020F0502020204030204" pitchFamily="34" charset="0"/>
                <a:ea typeface="Calibri" panose="020F0502020204030204" pitchFamily="34" charset="0"/>
              </a:rPr>
              <a:t>A. spends		        B. brings		           C. takes		D. puts</a:t>
            </a:r>
          </a:p>
          <a:p>
            <a:pPr>
              <a:lnSpc>
                <a:spcPct val="115000"/>
              </a:lnSpc>
            </a:pPr>
            <a:r>
              <a:rPr lang="en-US" sz="1700" b="1" dirty="0">
                <a:solidFill>
                  <a:srgbClr val="FF0000"/>
                </a:solidFill>
                <a:effectLst/>
                <a:latin typeface="Calibri" panose="020F0502020204030204" pitchFamily="34" charset="0"/>
                <a:ea typeface="Calibri" panose="020F0502020204030204" pitchFamily="34" charset="0"/>
              </a:rPr>
              <a:t>Put </a:t>
            </a:r>
            <a:r>
              <a:rPr lang="en-US" sz="1700" b="1" dirty="0">
                <a:solidFill>
                  <a:srgbClr val="FF0000"/>
                </a:solidFill>
                <a:latin typeface="Calibri" panose="020F0502020204030204" pitchFamily="34" charset="0"/>
                <a:ea typeface="Calibri" panose="020F0502020204030204" pitchFamily="34" charset="0"/>
              </a:rPr>
              <a:t>on weight: </a:t>
            </a:r>
            <a:r>
              <a:rPr lang="en-US" sz="1700" b="1" dirty="0" err="1">
                <a:solidFill>
                  <a:srgbClr val="FF0000"/>
                </a:solidFill>
                <a:latin typeface="Calibri" panose="020F0502020204030204" pitchFamily="34" charset="0"/>
                <a:ea typeface="Calibri" panose="020F0502020204030204" pitchFamily="34" charset="0"/>
              </a:rPr>
              <a:t>tăng</a:t>
            </a:r>
            <a:r>
              <a:rPr lang="en-US" sz="1700" b="1" dirty="0">
                <a:solidFill>
                  <a:srgbClr val="FF0000"/>
                </a:solidFill>
                <a:latin typeface="Calibri" panose="020F0502020204030204" pitchFamily="34" charset="0"/>
                <a:ea typeface="Calibri" panose="020F0502020204030204" pitchFamily="34" charset="0"/>
              </a:rPr>
              <a:t> </a:t>
            </a:r>
            <a:r>
              <a:rPr lang="en-US" sz="1700" b="1" dirty="0" err="1">
                <a:solidFill>
                  <a:srgbClr val="FF0000"/>
                </a:solidFill>
                <a:latin typeface="Calibri" panose="020F0502020204030204" pitchFamily="34" charset="0"/>
                <a:ea typeface="Calibri" panose="020F0502020204030204" pitchFamily="34" charset="0"/>
              </a:rPr>
              <a:t>cân</a:t>
            </a:r>
            <a:r>
              <a:rPr lang="en-US" sz="1700" b="1" dirty="0">
                <a:solidFill>
                  <a:srgbClr val="FF0000"/>
                </a:solidFill>
                <a:latin typeface="Calibri" panose="020F0502020204030204" pitchFamily="34" charset="0"/>
                <a:ea typeface="Calibri" panose="020F0502020204030204" pitchFamily="34" charset="0"/>
              </a:rPr>
              <a:t> </a:t>
            </a:r>
            <a:endParaRPr lang="en-US" sz="1700" b="1" dirty="0">
              <a:solidFill>
                <a:srgbClr val="FF0000"/>
              </a:solidFill>
              <a:effectLst/>
              <a:latin typeface="Calibri" panose="020F0502020204030204" pitchFamily="34" charset="0"/>
              <a:ea typeface="Calibri" panose="020F0502020204030204" pitchFamily="34" charset="0"/>
            </a:endParaRPr>
          </a:p>
          <a:p>
            <a:pPr>
              <a:lnSpc>
                <a:spcPct val="115000"/>
              </a:lnSpc>
            </a:pPr>
            <a:r>
              <a:rPr lang="en-US" sz="1700" dirty="0">
                <a:effectLst/>
                <a:latin typeface="Calibri" panose="020F0502020204030204" pitchFamily="34" charset="0"/>
                <a:ea typeface="Calibri" panose="020F0502020204030204" pitchFamily="34" charset="0"/>
              </a:rPr>
              <a:t>10. Eating a lot of junk food may lead to your _____.</a:t>
            </a:r>
          </a:p>
          <a:p>
            <a:pPr>
              <a:lnSpc>
                <a:spcPct val="115000"/>
              </a:lnSpc>
            </a:pPr>
            <a:r>
              <a:rPr lang="en-US" sz="1700" dirty="0">
                <a:effectLst/>
                <a:latin typeface="Calibri" panose="020F0502020204030204" pitchFamily="34" charset="0"/>
                <a:ea typeface="Calibri" panose="020F0502020204030204" pitchFamily="34" charset="0"/>
              </a:rPr>
              <a:t>A. pain		       B. headache		          C. obesity		D. fitness</a:t>
            </a:r>
          </a:p>
          <a:p>
            <a:pPr>
              <a:lnSpc>
                <a:spcPct val="115000"/>
              </a:lnSpc>
            </a:pPr>
            <a:r>
              <a:rPr lang="en-US" sz="1700" b="1" dirty="0" err="1">
                <a:solidFill>
                  <a:srgbClr val="FF0000"/>
                </a:solidFill>
                <a:latin typeface="Calibri" panose="020F0502020204030204" pitchFamily="34" charset="0"/>
                <a:ea typeface="Calibri" panose="020F0502020204030204" pitchFamily="34" charset="0"/>
              </a:rPr>
              <a:t>cơn</a:t>
            </a:r>
            <a:r>
              <a:rPr lang="en-US" sz="1700" b="1" dirty="0">
                <a:solidFill>
                  <a:srgbClr val="FF0000"/>
                </a:solidFill>
                <a:latin typeface="Calibri" panose="020F0502020204030204" pitchFamily="34" charset="0"/>
                <a:ea typeface="Calibri" panose="020F0502020204030204" pitchFamily="34" charset="0"/>
              </a:rPr>
              <a:t> </a:t>
            </a:r>
            <a:r>
              <a:rPr lang="en-US" sz="1700" b="1" dirty="0" err="1">
                <a:solidFill>
                  <a:srgbClr val="FF0000"/>
                </a:solidFill>
                <a:latin typeface="Calibri" panose="020F0502020204030204" pitchFamily="34" charset="0"/>
                <a:ea typeface="Calibri" panose="020F0502020204030204" pitchFamily="34" charset="0"/>
              </a:rPr>
              <a:t>đau</a:t>
            </a:r>
            <a:r>
              <a:rPr lang="en-US" sz="1700" b="1" dirty="0">
                <a:solidFill>
                  <a:srgbClr val="FF0000"/>
                </a:solidFill>
                <a:latin typeface="Calibri" panose="020F0502020204030204" pitchFamily="34" charset="0"/>
                <a:ea typeface="Calibri" panose="020F0502020204030204" pitchFamily="34" charset="0"/>
              </a:rPr>
              <a:t>                                 </a:t>
            </a:r>
            <a:r>
              <a:rPr lang="en-US" sz="1700" b="1" dirty="0" err="1">
                <a:solidFill>
                  <a:srgbClr val="FF0000"/>
                </a:solidFill>
                <a:latin typeface="Calibri" panose="020F0502020204030204" pitchFamily="34" charset="0"/>
                <a:ea typeface="Calibri" panose="020F0502020204030204" pitchFamily="34" charset="0"/>
              </a:rPr>
              <a:t>đau</a:t>
            </a:r>
            <a:r>
              <a:rPr lang="en-US" sz="1700" b="1" dirty="0">
                <a:solidFill>
                  <a:srgbClr val="FF0000"/>
                </a:solidFill>
                <a:latin typeface="Calibri" panose="020F0502020204030204" pitchFamily="34" charset="0"/>
                <a:ea typeface="Calibri" panose="020F0502020204030204" pitchFamily="34" charset="0"/>
              </a:rPr>
              <a:t> </a:t>
            </a:r>
            <a:r>
              <a:rPr lang="en-US" sz="1700" b="1" dirty="0" err="1">
                <a:solidFill>
                  <a:srgbClr val="FF0000"/>
                </a:solidFill>
                <a:latin typeface="Calibri" panose="020F0502020204030204" pitchFamily="34" charset="0"/>
                <a:ea typeface="Calibri" panose="020F0502020204030204" pitchFamily="34" charset="0"/>
              </a:rPr>
              <a:t>đầu</a:t>
            </a:r>
            <a:r>
              <a:rPr lang="en-US" sz="1700" b="1" dirty="0">
                <a:solidFill>
                  <a:srgbClr val="FF0000"/>
                </a:solidFill>
                <a:latin typeface="Calibri" panose="020F0502020204030204" pitchFamily="34" charset="0"/>
                <a:ea typeface="Calibri" panose="020F0502020204030204" pitchFamily="34" charset="0"/>
              </a:rPr>
              <a:t>                                      </a:t>
            </a:r>
            <a:r>
              <a:rPr lang="en-US" sz="1700" b="1" dirty="0" err="1">
                <a:solidFill>
                  <a:srgbClr val="FF0000"/>
                </a:solidFill>
                <a:latin typeface="Calibri" panose="020F0502020204030204" pitchFamily="34" charset="0"/>
                <a:ea typeface="Calibri" panose="020F0502020204030204" pitchFamily="34" charset="0"/>
              </a:rPr>
              <a:t>chứng</a:t>
            </a:r>
            <a:r>
              <a:rPr lang="en-US" sz="1700" b="1" dirty="0">
                <a:solidFill>
                  <a:srgbClr val="FF0000"/>
                </a:solidFill>
                <a:latin typeface="Calibri" panose="020F0502020204030204" pitchFamily="34" charset="0"/>
                <a:ea typeface="Calibri" panose="020F0502020204030204" pitchFamily="34" charset="0"/>
              </a:rPr>
              <a:t> </a:t>
            </a:r>
            <a:r>
              <a:rPr lang="en-US" sz="1700" b="1" dirty="0" err="1">
                <a:solidFill>
                  <a:srgbClr val="FF0000"/>
                </a:solidFill>
                <a:latin typeface="Calibri" panose="020F0502020204030204" pitchFamily="34" charset="0"/>
                <a:ea typeface="Calibri" panose="020F0502020204030204" pitchFamily="34" charset="0"/>
              </a:rPr>
              <a:t>béo</a:t>
            </a:r>
            <a:r>
              <a:rPr lang="en-US" sz="1700" b="1" dirty="0">
                <a:solidFill>
                  <a:srgbClr val="FF0000"/>
                </a:solidFill>
                <a:latin typeface="Calibri" panose="020F0502020204030204" pitchFamily="34" charset="0"/>
                <a:ea typeface="Calibri" panose="020F0502020204030204" pitchFamily="34" charset="0"/>
              </a:rPr>
              <a:t> </a:t>
            </a:r>
            <a:r>
              <a:rPr lang="en-US" sz="1700" b="1" dirty="0" err="1">
                <a:solidFill>
                  <a:srgbClr val="FF0000"/>
                </a:solidFill>
                <a:latin typeface="Calibri" panose="020F0502020204030204" pitchFamily="34" charset="0"/>
                <a:ea typeface="Calibri" panose="020F0502020204030204" pitchFamily="34" charset="0"/>
              </a:rPr>
              <a:t>phì</a:t>
            </a:r>
            <a:r>
              <a:rPr lang="en-US" sz="1700" b="1" dirty="0">
                <a:solidFill>
                  <a:srgbClr val="FF0000"/>
                </a:solidFill>
                <a:latin typeface="Calibri" panose="020F0502020204030204" pitchFamily="34" charset="0"/>
                <a:ea typeface="Calibri" panose="020F0502020204030204" pitchFamily="34" charset="0"/>
              </a:rPr>
              <a:t>                    </a:t>
            </a:r>
            <a:r>
              <a:rPr lang="en-US" sz="1700" b="1" dirty="0" err="1">
                <a:solidFill>
                  <a:srgbClr val="FF0000"/>
                </a:solidFill>
                <a:latin typeface="Calibri" panose="020F0502020204030204" pitchFamily="34" charset="0"/>
                <a:ea typeface="Calibri" panose="020F0502020204030204" pitchFamily="34" charset="0"/>
              </a:rPr>
              <a:t>sự</a:t>
            </a:r>
            <a:r>
              <a:rPr lang="en-US" sz="1700" b="1" dirty="0">
                <a:solidFill>
                  <a:srgbClr val="FF0000"/>
                </a:solidFill>
                <a:latin typeface="Calibri" panose="020F0502020204030204" pitchFamily="34" charset="0"/>
                <a:ea typeface="Calibri" panose="020F0502020204030204" pitchFamily="34" charset="0"/>
              </a:rPr>
              <a:t> </a:t>
            </a:r>
            <a:r>
              <a:rPr lang="en-US" sz="1700" b="1" dirty="0" err="1">
                <a:solidFill>
                  <a:srgbClr val="FF0000"/>
                </a:solidFill>
                <a:latin typeface="Calibri" panose="020F0502020204030204" pitchFamily="34" charset="0"/>
                <a:ea typeface="Calibri" panose="020F0502020204030204" pitchFamily="34" charset="0"/>
              </a:rPr>
              <a:t>cân</a:t>
            </a:r>
            <a:r>
              <a:rPr lang="en-US" sz="1700" b="1" dirty="0">
                <a:solidFill>
                  <a:srgbClr val="FF0000"/>
                </a:solidFill>
                <a:latin typeface="Calibri" panose="020F0502020204030204" pitchFamily="34" charset="0"/>
                <a:ea typeface="Calibri" panose="020F0502020204030204" pitchFamily="34" charset="0"/>
              </a:rPr>
              <a:t> </a:t>
            </a:r>
            <a:r>
              <a:rPr lang="en-US" sz="1700" b="1" dirty="0" err="1">
                <a:solidFill>
                  <a:srgbClr val="FF0000"/>
                </a:solidFill>
                <a:latin typeface="Calibri" panose="020F0502020204030204" pitchFamily="34" charset="0"/>
                <a:ea typeface="Calibri" panose="020F0502020204030204" pitchFamily="34" charset="0"/>
              </a:rPr>
              <a:t>đối</a:t>
            </a:r>
            <a:r>
              <a:rPr lang="en-US" sz="1700" b="1" dirty="0">
                <a:solidFill>
                  <a:srgbClr val="FF0000"/>
                </a:solidFill>
                <a:latin typeface="Calibri" panose="020F0502020204030204" pitchFamily="34" charset="0"/>
                <a:ea typeface="Calibri" panose="020F0502020204030204" pitchFamily="34" charset="0"/>
              </a:rPr>
              <a:t> </a:t>
            </a:r>
            <a:endParaRPr lang="en-US" sz="1700" b="1" dirty="0">
              <a:solidFill>
                <a:srgbClr val="FF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615963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fade">
                                      <p:cBhvr>
                                        <p:cTn id="37" dur="500"/>
                                        <p:tgtEl>
                                          <p:spTgt spid="6">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4" end="14"/>
                                            </p:txEl>
                                          </p:spTgt>
                                        </p:tgtEl>
                                        <p:attrNameLst>
                                          <p:attrName>style.visibility</p:attrName>
                                        </p:attrNameLst>
                                      </p:cBhvr>
                                      <p:to>
                                        <p:strVal val="visible"/>
                                      </p:to>
                                    </p:set>
                                    <p:animEffect transition="in" filter="fade">
                                      <p:cBhvr>
                                        <p:cTn id="47" dur="500"/>
                                        <p:tgtEl>
                                          <p:spTgt spid="6">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7"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C8A2BE4-B43F-37F8-65FE-1E25202ADD9E}"/>
              </a:ext>
            </a:extLst>
          </p:cNvPr>
          <p:cNvSpPr txBox="1"/>
          <p:nvPr/>
        </p:nvSpPr>
        <p:spPr>
          <a:xfrm>
            <a:off x="59352" y="446509"/>
            <a:ext cx="9030404" cy="46494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ts val="2400"/>
              </a:lnSpc>
            </a:pPr>
            <a:r>
              <a:rPr lang="en-US" sz="1700" b="1" dirty="0">
                <a:effectLst/>
                <a:latin typeface="Calibri" panose="020F0502020204030204" pitchFamily="34" charset="0"/>
                <a:ea typeface="Calibri" panose="020F0502020204030204" pitchFamily="34" charset="0"/>
              </a:rPr>
              <a:t>KEEPING OUR TEETH HEALTHY</a:t>
            </a:r>
            <a:endParaRPr lang="en-US" sz="1700" dirty="0">
              <a:effectLst/>
              <a:latin typeface="Calibri" panose="020F0502020204030204" pitchFamily="34" charset="0"/>
              <a:ea typeface="Calibri" panose="020F0502020204030204" pitchFamily="34" charset="0"/>
            </a:endParaRPr>
          </a:p>
          <a:p>
            <a:pPr>
              <a:lnSpc>
                <a:spcPts val="2400"/>
              </a:lnSpc>
            </a:pPr>
            <a:r>
              <a:rPr lang="en-US" sz="1700" dirty="0">
                <a:latin typeface="Calibri" panose="020F0502020204030204" pitchFamily="34" charset="0"/>
                <a:ea typeface="Calibri" panose="020F0502020204030204" pitchFamily="34" charset="0"/>
              </a:rPr>
              <a:t>            </a:t>
            </a:r>
            <a:r>
              <a:rPr lang="en-US" sz="1700" dirty="0">
                <a:effectLst/>
                <a:latin typeface="Calibri" panose="020F0502020204030204" pitchFamily="34" charset="0"/>
                <a:ea typeface="Calibri" panose="020F0502020204030204" pitchFamily="34" charset="0"/>
              </a:rPr>
              <a:t>It’s very important to have healthy teeth. Good teeth help us chew our food. They also help us look nice. How does a tooth go bad? The decay begins in a little crack in the enamel covering of the tooth. This happens after germs and bit of food have collected there. Then the decay slowly spreads inside to the tooth. Eventually, poison goes into the blood, and we may feel quite ill.</a:t>
            </a:r>
          </a:p>
          <a:p>
            <a:pPr>
              <a:lnSpc>
                <a:spcPts val="2400"/>
              </a:lnSpc>
            </a:pPr>
            <a:r>
              <a:rPr lang="en-US" sz="1700" dirty="0">
                <a:latin typeface="Calibri" panose="020F0502020204030204" pitchFamily="34" charset="0"/>
                <a:ea typeface="Calibri" panose="020F0502020204030204" pitchFamily="34" charset="0"/>
              </a:rPr>
              <a:t>            </a:t>
            </a:r>
            <a:r>
              <a:rPr lang="en-US" sz="1700" dirty="0">
                <a:effectLst/>
                <a:latin typeface="Calibri" panose="020F0502020204030204" pitchFamily="34" charset="0"/>
                <a:ea typeface="Calibri" panose="020F0502020204030204" pitchFamily="34" charset="0"/>
              </a:rPr>
              <a:t>How can we keep our teeth healthy? First, we ought to visit the dentist twice a year. He can fill the small holes in our teeth before they destroy the teeth. He can examine our teeth to check that they are growing in the right way.</a:t>
            </a:r>
          </a:p>
          <a:p>
            <a:pPr>
              <a:lnSpc>
                <a:spcPts val="2400"/>
              </a:lnSpc>
            </a:pPr>
            <a:r>
              <a:rPr lang="en-US" sz="1700" dirty="0">
                <a:latin typeface="Calibri" panose="020F0502020204030204" pitchFamily="34" charset="0"/>
                <a:ea typeface="Calibri" panose="020F0502020204030204" pitchFamily="34" charset="0"/>
              </a:rPr>
              <a:t>            </a:t>
            </a:r>
            <a:r>
              <a:rPr lang="en-US" sz="1700" dirty="0">
                <a:effectLst/>
                <a:latin typeface="Calibri" panose="020F0502020204030204" pitchFamily="34" charset="0"/>
                <a:ea typeface="Calibri" panose="020F0502020204030204" pitchFamily="34" charset="0"/>
              </a:rPr>
              <a:t>Secondly, we should brush our teeth with a toothbrush and fluoride toothpaste at least twice a day-once after the breakfast and once before we go to bed. We can also use wooden toothpicks to clean between our teeth after a meal.</a:t>
            </a:r>
          </a:p>
          <a:p>
            <a:pPr>
              <a:lnSpc>
                <a:spcPts val="2400"/>
              </a:lnSpc>
            </a:pPr>
            <a:r>
              <a:rPr lang="en-US" sz="1700" dirty="0">
                <a:latin typeface="Calibri" panose="020F0502020204030204" pitchFamily="34" charset="0"/>
                <a:ea typeface="Calibri" panose="020F0502020204030204" pitchFamily="34" charset="0"/>
              </a:rPr>
              <a:t>            </a:t>
            </a:r>
            <a:r>
              <a:rPr lang="en-US" sz="1700" dirty="0">
                <a:effectLst/>
                <a:latin typeface="Calibri" panose="020F0502020204030204" pitchFamily="34" charset="0"/>
                <a:ea typeface="Calibri" panose="020F0502020204030204" pitchFamily="34" charset="0"/>
              </a:rPr>
              <a:t>Thirdly, we should eat food that is good for our teeth and our body: milk, cheese, fish, brown bread, potatoes, red rice, raw vegetables, and fresh fruits. Chocolates, sweets, biscuits and cakes are bad, especially when we eat them between meals. They are harmful because they stick to our teeth and cause decay.</a:t>
            </a:r>
          </a:p>
        </p:txBody>
      </p:sp>
      <p:sp>
        <p:nvSpPr>
          <p:cNvPr id="2" name="Google Shape;209;p40">
            <a:extLst>
              <a:ext uri="{FF2B5EF4-FFF2-40B4-BE49-F238E27FC236}">
                <a16:creationId xmlns:a16="http://schemas.microsoft.com/office/drawing/2014/main" id="{A2243E0C-5166-CBAF-4FEB-76605AB7A606}"/>
              </a:ext>
            </a:extLst>
          </p:cNvPr>
          <p:cNvSpPr/>
          <p:nvPr/>
        </p:nvSpPr>
        <p:spPr>
          <a:xfrm>
            <a:off x="492766" y="58313"/>
            <a:ext cx="6316114" cy="4461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a:lnSpc>
                <a:spcPct val="115000"/>
              </a:lnSpc>
            </a:pPr>
            <a:r>
              <a:rPr lang="en-US" sz="2000" b="1" dirty="0">
                <a:solidFill>
                  <a:schemeClr val="bg1"/>
                </a:solidFill>
                <a:effectLst/>
                <a:latin typeface="Nunito" pitchFamily="2" charset="0"/>
                <a:ea typeface="Calibri" panose="020F0502020204030204" pitchFamily="34" charset="0"/>
              </a:rPr>
              <a:t>Read the text carefully, then answer the questions.</a:t>
            </a:r>
            <a:endParaRPr lang="en-US" sz="2000" dirty="0">
              <a:solidFill>
                <a:schemeClr val="bg1"/>
              </a:solidFill>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365737211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4499AC9-8A0F-D41C-3646-C654622A8493}"/>
              </a:ext>
            </a:extLst>
          </p:cNvPr>
          <p:cNvSpPr txBox="1"/>
          <p:nvPr/>
        </p:nvSpPr>
        <p:spPr>
          <a:xfrm>
            <a:off x="70223" y="631365"/>
            <a:ext cx="8988056" cy="4731423"/>
          </a:xfrm>
          <a:prstGeom prst="rect">
            <a:avLst/>
          </a:prstGeom>
          <a:noFill/>
        </p:spPr>
        <p:txBody>
          <a:bodyPr wrap="square">
            <a:spAutoFit/>
          </a:bodyPr>
          <a:lstStyle/>
          <a:p>
            <a:pPr>
              <a:lnSpc>
                <a:spcPts val="2800"/>
              </a:lnSpc>
            </a:pPr>
            <a:r>
              <a:rPr lang="en-US" sz="1800" dirty="0">
                <a:effectLst/>
                <a:latin typeface="Calibri" panose="020F0502020204030204" pitchFamily="34" charset="0"/>
                <a:ea typeface="Calibri" panose="020F0502020204030204" pitchFamily="34" charset="0"/>
              </a:rPr>
              <a:t>1. Good teeth help us _____ our food.</a:t>
            </a:r>
          </a:p>
          <a:p>
            <a:pPr>
              <a:lnSpc>
                <a:spcPts val="2800"/>
              </a:lnSpc>
            </a:pPr>
            <a:r>
              <a:rPr lang="en-US" sz="1800" dirty="0">
                <a:effectLst/>
                <a:latin typeface="Calibri" panose="020F0502020204030204" pitchFamily="34" charset="0"/>
                <a:ea typeface="Calibri" panose="020F0502020204030204" pitchFamily="34" charset="0"/>
              </a:rPr>
              <a:t>A. be nice		      B. have good eyesight	C. chew		                D. be important</a:t>
            </a:r>
          </a:p>
          <a:p>
            <a:pPr>
              <a:lnSpc>
                <a:spcPts val="2800"/>
              </a:lnSpc>
            </a:pPr>
            <a:r>
              <a:rPr lang="en-US" sz="1800" dirty="0">
                <a:effectLst/>
                <a:latin typeface="Calibri" panose="020F0502020204030204" pitchFamily="34" charset="0"/>
                <a:ea typeface="Calibri" panose="020F0502020204030204" pitchFamily="34" charset="0"/>
              </a:rPr>
              <a:t>2. When food and germs collect in a small crack, our teeth _____. 	</a:t>
            </a:r>
          </a:p>
          <a:p>
            <a:pPr>
              <a:lnSpc>
                <a:spcPts val="2800"/>
              </a:lnSpc>
            </a:pPr>
            <a:r>
              <a:rPr lang="en-US" sz="1800" dirty="0">
                <a:effectLst/>
                <a:latin typeface="Calibri" panose="020F0502020204030204" pitchFamily="34" charset="0"/>
                <a:ea typeface="Calibri" panose="020F0502020204030204" pitchFamily="34" charset="0"/>
              </a:rPr>
              <a:t>A. become hard				B. send poison into the blood</a:t>
            </a:r>
          </a:p>
          <a:p>
            <a:pPr>
              <a:lnSpc>
                <a:spcPts val="2800"/>
              </a:lnSpc>
            </a:pPr>
            <a:r>
              <a:rPr lang="en-US" sz="1800" dirty="0">
                <a:effectLst/>
                <a:latin typeface="Calibri" panose="020F0502020204030204" pitchFamily="34" charset="0"/>
                <a:ea typeface="Calibri" panose="020F0502020204030204" pitchFamily="34" charset="0"/>
              </a:rPr>
              <a:t>C. begin to decay				D. make us feel quite ill</a:t>
            </a:r>
          </a:p>
          <a:p>
            <a:pPr>
              <a:lnSpc>
                <a:spcPts val="2800"/>
              </a:lnSpc>
            </a:pPr>
            <a:r>
              <a:rPr lang="en-US" sz="1800" dirty="0">
                <a:effectLst/>
                <a:latin typeface="Calibri" panose="020F0502020204030204" pitchFamily="34" charset="0"/>
                <a:ea typeface="Calibri" panose="020F0502020204030204" pitchFamily="34" charset="0"/>
              </a:rPr>
              <a:t>3. A lot of people visit the dentist only when _____. 	</a:t>
            </a:r>
          </a:p>
          <a:p>
            <a:pPr>
              <a:lnSpc>
                <a:spcPts val="2800"/>
              </a:lnSpc>
            </a:pPr>
            <a:r>
              <a:rPr lang="en-US" sz="1800" dirty="0">
                <a:effectLst/>
                <a:latin typeface="Calibri" panose="020F0502020204030204" pitchFamily="34" charset="0"/>
                <a:ea typeface="Calibri" panose="020F0502020204030204" pitchFamily="34" charset="0"/>
              </a:rPr>
              <a:t>A. their teeth grow properly			B. they have holes in their teeth</a:t>
            </a:r>
          </a:p>
          <a:p>
            <a:pPr>
              <a:lnSpc>
                <a:spcPts val="2800"/>
              </a:lnSpc>
            </a:pPr>
            <a:r>
              <a:rPr lang="en-US" sz="1800" dirty="0">
                <a:effectLst/>
                <a:latin typeface="Calibri" panose="020F0502020204030204" pitchFamily="34" charset="0"/>
                <a:ea typeface="Calibri" panose="020F0502020204030204" pitchFamily="34" charset="0"/>
              </a:rPr>
              <a:t>C. they have toothache			D. they have brush their teeth</a:t>
            </a:r>
          </a:p>
          <a:p>
            <a:pPr>
              <a:lnSpc>
                <a:spcPts val="2800"/>
              </a:lnSpc>
            </a:pPr>
            <a:r>
              <a:rPr lang="en-US" sz="1800" dirty="0">
                <a:effectLst/>
                <a:latin typeface="Calibri" panose="020F0502020204030204" pitchFamily="34" charset="0"/>
                <a:ea typeface="Calibri" panose="020F0502020204030204" pitchFamily="34" charset="0"/>
              </a:rPr>
              <a:t>4. We ought to clean our teeth _____. 	</a:t>
            </a:r>
          </a:p>
          <a:p>
            <a:pPr>
              <a:lnSpc>
                <a:spcPts val="2800"/>
              </a:lnSpc>
            </a:pPr>
            <a:r>
              <a:rPr lang="en-US" sz="1800" dirty="0">
                <a:effectLst/>
                <a:latin typeface="Calibri" panose="020F0502020204030204" pitchFamily="34" charset="0"/>
                <a:ea typeface="Calibri" panose="020F0502020204030204" pitchFamily="34" charset="0"/>
              </a:rPr>
              <a:t>A. After breakfast	      B. before breakfast	C. before bedtime	                 D. Both B &amp;C</a:t>
            </a:r>
          </a:p>
          <a:p>
            <a:pPr>
              <a:lnSpc>
                <a:spcPts val="2800"/>
              </a:lnSpc>
            </a:pPr>
            <a:r>
              <a:rPr lang="en-US" sz="1800" dirty="0">
                <a:effectLst/>
                <a:latin typeface="Calibri" panose="020F0502020204030204" pitchFamily="34" charset="0"/>
                <a:ea typeface="Calibri" panose="020F0502020204030204" pitchFamily="34" charset="0"/>
              </a:rPr>
              <a:t>5. We shouldn’t eat a lot of _____. 	</a:t>
            </a:r>
          </a:p>
          <a:p>
            <a:pPr>
              <a:lnSpc>
                <a:spcPts val="2800"/>
              </a:lnSpc>
            </a:pPr>
            <a:r>
              <a:rPr lang="en-US" sz="1800" dirty="0">
                <a:effectLst/>
                <a:latin typeface="Calibri" panose="020F0502020204030204" pitchFamily="34" charset="0"/>
                <a:ea typeface="Calibri" panose="020F0502020204030204" pitchFamily="34" charset="0"/>
              </a:rPr>
              <a:t>A. red rice	     B. fresh fruit		C. fish			D. chocolate</a:t>
            </a:r>
          </a:p>
          <a:p>
            <a:pPr algn="just">
              <a:lnSpc>
                <a:spcPts val="2800"/>
              </a:lnSpc>
            </a:pPr>
            <a:r>
              <a:rPr lang="en-US" sz="1800" b="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p:txBody>
      </p:sp>
      <p:sp>
        <p:nvSpPr>
          <p:cNvPr id="14" name="Google Shape;209;p40">
            <a:extLst>
              <a:ext uri="{FF2B5EF4-FFF2-40B4-BE49-F238E27FC236}">
                <a16:creationId xmlns:a16="http://schemas.microsoft.com/office/drawing/2014/main" id="{E5B74F61-EE03-9F78-BDE6-035269DEB187}"/>
              </a:ext>
            </a:extLst>
          </p:cNvPr>
          <p:cNvSpPr/>
          <p:nvPr/>
        </p:nvSpPr>
        <p:spPr>
          <a:xfrm>
            <a:off x="492766" y="58313"/>
            <a:ext cx="6316114" cy="4461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a:lnSpc>
                <a:spcPct val="115000"/>
              </a:lnSpc>
            </a:pPr>
            <a:r>
              <a:rPr lang="en-US" sz="2000" b="1" dirty="0">
                <a:solidFill>
                  <a:schemeClr val="bg1"/>
                </a:solidFill>
                <a:effectLst/>
                <a:latin typeface="Nunito" pitchFamily="2" charset="0"/>
                <a:ea typeface="Calibri" panose="020F0502020204030204" pitchFamily="34" charset="0"/>
              </a:rPr>
              <a:t>Read the text carefully, then answer the questions.</a:t>
            </a:r>
            <a:endParaRPr lang="en-US" sz="2000" dirty="0">
              <a:solidFill>
                <a:schemeClr val="bg1"/>
              </a:solidFill>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2782519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92A842-DF18-3614-E345-5B15A66874E6}"/>
              </a:ext>
            </a:extLst>
          </p:cNvPr>
          <p:cNvSpPr/>
          <p:nvPr/>
        </p:nvSpPr>
        <p:spPr>
          <a:xfrm>
            <a:off x="147234" y="3240986"/>
            <a:ext cx="1650569"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923F39A-7C89-605E-AEA7-AC283A450DC5}"/>
              </a:ext>
            </a:extLst>
          </p:cNvPr>
          <p:cNvSpPr/>
          <p:nvPr/>
        </p:nvSpPr>
        <p:spPr>
          <a:xfrm>
            <a:off x="4657240" y="1091145"/>
            <a:ext cx="1115878"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4499AC9-8A0F-D41C-3646-C654622A8493}"/>
              </a:ext>
            </a:extLst>
          </p:cNvPr>
          <p:cNvSpPr txBox="1"/>
          <p:nvPr/>
        </p:nvSpPr>
        <p:spPr>
          <a:xfrm>
            <a:off x="70223" y="631365"/>
            <a:ext cx="8988056" cy="4372351"/>
          </a:xfrm>
          <a:prstGeom prst="rect">
            <a:avLst/>
          </a:prstGeom>
          <a:noFill/>
        </p:spPr>
        <p:txBody>
          <a:bodyPr wrap="square">
            <a:spAutoFit/>
          </a:bodyPr>
          <a:lstStyle/>
          <a:p>
            <a:pPr>
              <a:lnSpc>
                <a:spcPts val="2800"/>
              </a:lnSpc>
            </a:pPr>
            <a:r>
              <a:rPr lang="en-US" sz="1800" dirty="0">
                <a:effectLst/>
                <a:latin typeface="Calibri" panose="020F0502020204030204" pitchFamily="34" charset="0"/>
                <a:ea typeface="Calibri" panose="020F0502020204030204" pitchFamily="34" charset="0"/>
              </a:rPr>
              <a:t>1. Good teeth help us _____ our food.</a:t>
            </a:r>
          </a:p>
          <a:p>
            <a:pPr>
              <a:lnSpc>
                <a:spcPts val="2800"/>
              </a:lnSpc>
            </a:pPr>
            <a:r>
              <a:rPr lang="en-US" sz="1800" dirty="0">
                <a:effectLst/>
                <a:latin typeface="Calibri" panose="020F0502020204030204" pitchFamily="34" charset="0"/>
                <a:ea typeface="Calibri" panose="020F0502020204030204" pitchFamily="34" charset="0"/>
              </a:rPr>
              <a:t>A. be nice		      B. have good eyesight	C. chew		                D. be important</a:t>
            </a:r>
          </a:p>
          <a:p>
            <a:pPr>
              <a:lnSpc>
                <a:spcPts val="2800"/>
              </a:lnSpc>
            </a:pPr>
            <a:endParaRPr lang="en-US" sz="1800" dirty="0">
              <a:effectLst/>
              <a:latin typeface="Calibri" panose="020F0502020204030204" pitchFamily="34" charset="0"/>
              <a:ea typeface="Calibri" panose="020F0502020204030204" pitchFamily="34" charset="0"/>
            </a:endParaRPr>
          </a:p>
          <a:p>
            <a:pPr>
              <a:lnSpc>
                <a:spcPts val="2800"/>
              </a:lnSpc>
            </a:pPr>
            <a:endParaRPr lang="en-US" sz="1800" dirty="0">
              <a:latin typeface="Calibri" panose="020F0502020204030204" pitchFamily="34" charset="0"/>
              <a:ea typeface="Calibri" panose="020F0502020204030204" pitchFamily="34" charset="0"/>
            </a:endParaRPr>
          </a:p>
          <a:p>
            <a:pPr>
              <a:lnSpc>
                <a:spcPts val="2800"/>
              </a:lnSpc>
            </a:pPr>
            <a:endParaRPr lang="en-US" sz="1800" dirty="0">
              <a:effectLst/>
              <a:latin typeface="Calibri" panose="020F0502020204030204" pitchFamily="34" charset="0"/>
              <a:ea typeface="Calibri" panose="020F0502020204030204" pitchFamily="34" charset="0"/>
            </a:endParaRPr>
          </a:p>
          <a:p>
            <a:pPr>
              <a:lnSpc>
                <a:spcPts val="2800"/>
              </a:lnSpc>
            </a:pPr>
            <a:r>
              <a:rPr lang="en-US" sz="1800" dirty="0">
                <a:effectLst/>
                <a:latin typeface="Calibri" panose="020F0502020204030204" pitchFamily="34" charset="0"/>
                <a:ea typeface="Calibri" panose="020F0502020204030204" pitchFamily="34" charset="0"/>
              </a:rPr>
              <a:t>2. When food and germs collect in a small crack, our teeth _____. 	</a:t>
            </a:r>
          </a:p>
          <a:p>
            <a:pPr>
              <a:lnSpc>
                <a:spcPts val="2800"/>
              </a:lnSpc>
            </a:pPr>
            <a:r>
              <a:rPr lang="en-US" sz="1800" dirty="0">
                <a:effectLst/>
                <a:latin typeface="Calibri" panose="020F0502020204030204" pitchFamily="34" charset="0"/>
                <a:ea typeface="Calibri" panose="020F0502020204030204" pitchFamily="34" charset="0"/>
              </a:rPr>
              <a:t>A. become hard				B. send poison into the blood</a:t>
            </a:r>
          </a:p>
          <a:p>
            <a:pPr>
              <a:lnSpc>
                <a:spcPts val="2800"/>
              </a:lnSpc>
            </a:pPr>
            <a:r>
              <a:rPr lang="en-US" sz="1800" dirty="0">
                <a:effectLst/>
                <a:latin typeface="Calibri" panose="020F0502020204030204" pitchFamily="34" charset="0"/>
                <a:ea typeface="Calibri" panose="020F0502020204030204" pitchFamily="34" charset="0"/>
              </a:rPr>
              <a:t>C. begin to decay				D. make us feel quite ill</a:t>
            </a:r>
          </a:p>
          <a:p>
            <a:pPr algn="just">
              <a:lnSpc>
                <a:spcPts val="2800"/>
              </a:lnSpc>
            </a:pPr>
            <a:r>
              <a:rPr lang="en-US" sz="1800" b="1" dirty="0">
                <a:effectLst/>
                <a:latin typeface="Calibri" panose="020F0502020204030204" pitchFamily="34" charset="0"/>
                <a:ea typeface="Calibri" panose="020F0502020204030204" pitchFamily="34" charset="0"/>
              </a:rPr>
              <a:t> </a:t>
            </a:r>
          </a:p>
          <a:p>
            <a:pPr algn="just">
              <a:lnSpc>
                <a:spcPts val="2800"/>
              </a:lnSpc>
            </a:pPr>
            <a:endParaRPr lang="en-US" sz="1800" b="1" dirty="0">
              <a:latin typeface="Calibri" panose="020F0502020204030204" pitchFamily="34" charset="0"/>
              <a:ea typeface="Calibri" panose="020F0502020204030204" pitchFamily="34" charset="0"/>
            </a:endParaRPr>
          </a:p>
          <a:p>
            <a:pPr algn="just">
              <a:lnSpc>
                <a:spcPts val="2800"/>
              </a:lnSpc>
            </a:pPr>
            <a:endParaRPr lang="en-US" sz="1800" b="1" dirty="0">
              <a:effectLst/>
              <a:latin typeface="Calibri" panose="020F0502020204030204" pitchFamily="34" charset="0"/>
              <a:ea typeface="Calibri" panose="020F0502020204030204" pitchFamily="34" charset="0"/>
            </a:endParaRPr>
          </a:p>
          <a:p>
            <a:pPr algn="just">
              <a:lnSpc>
                <a:spcPts val="2800"/>
              </a:lnSpc>
            </a:pPr>
            <a:endParaRPr lang="en-US" sz="1800" dirty="0">
              <a:effectLst/>
              <a:latin typeface="Calibri" panose="020F0502020204030204" pitchFamily="34" charset="0"/>
              <a:ea typeface="Calibri" panose="020F0502020204030204" pitchFamily="34" charset="0"/>
            </a:endParaRPr>
          </a:p>
        </p:txBody>
      </p:sp>
      <p:sp>
        <p:nvSpPr>
          <p:cNvPr id="2" name="Rectangle: Rounded Corners 1">
            <a:extLst>
              <a:ext uri="{FF2B5EF4-FFF2-40B4-BE49-F238E27FC236}">
                <a16:creationId xmlns:a16="http://schemas.microsoft.com/office/drawing/2014/main" id="{A710CC72-F0EC-6335-7F5F-558FBFF1F5DA}"/>
              </a:ext>
            </a:extLst>
          </p:cNvPr>
          <p:cNvSpPr/>
          <p:nvPr/>
        </p:nvSpPr>
        <p:spPr>
          <a:xfrm>
            <a:off x="1921790" y="1619568"/>
            <a:ext cx="5292671" cy="526945"/>
          </a:xfrm>
          <a:prstGeom prst="roundRect">
            <a:avLst/>
          </a:prstGeom>
          <a:solidFill>
            <a:schemeClr val="tx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effectLst/>
                <a:latin typeface="Calibri" panose="020F0502020204030204" pitchFamily="34" charset="0"/>
                <a:ea typeface="Calibri" panose="020F0502020204030204" pitchFamily="34" charset="0"/>
              </a:rPr>
              <a:t>Good teeth help us chew our food.</a:t>
            </a:r>
            <a:endParaRPr lang="en-US" sz="2000" dirty="0">
              <a:solidFill>
                <a:schemeClr val="tx1"/>
              </a:solidFill>
            </a:endParaRPr>
          </a:p>
        </p:txBody>
      </p:sp>
      <p:sp>
        <p:nvSpPr>
          <p:cNvPr id="3" name="Rectangle: Rounded Corners 2">
            <a:extLst>
              <a:ext uri="{FF2B5EF4-FFF2-40B4-BE49-F238E27FC236}">
                <a16:creationId xmlns:a16="http://schemas.microsoft.com/office/drawing/2014/main" id="{BC5FA9AD-D62D-1DF6-DC2E-B1FF7AFFC472}"/>
              </a:ext>
            </a:extLst>
          </p:cNvPr>
          <p:cNvSpPr/>
          <p:nvPr/>
        </p:nvSpPr>
        <p:spPr>
          <a:xfrm>
            <a:off x="1921790" y="3487119"/>
            <a:ext cx="5292671" cy="1516597"/>
          </a:xfrm>
          <a:prstGeom prst="roundRect">
            <a:avLst/>
          </a:prstGeom>
          <a:solidFill>
            <a:schemeClr val="tx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sz="1600" dirty="0">
                <a:solidFill>
                  <a:schemeClr val="tx1"/>
                </a:solidFill>
                <a:effectLst/>
                <a:latin typeface="Calibri" panose="020F0502020204030204" pitchFamily="34" charset="0"/>
                <a:ea typeface="Calibri" panose="020F0502020204030204" pitchFamily="34" charset="0"/>
              </a:rPr>
              <a:t>The decay begins in a little crack in the enamel covering of the tooth. This happens after germs and bit of food have collected there. Then the decay slowly spreads inside to the tooth. Eventually, poison goes into the blood, and we may feel quite ill.</a:t>
            </a:r>
          </a:p>
        </p:txBody>
      </p:sp>
      <p:sp>
        <p:nvSpPr>
          <p:cNvPr id="4" name="Google Shape;209;p40">
            <a:extLst>
              <a:ext uri="{FF2B5EF4-FFF2-40B4-BE49-F238E27FC236}">
                <a16:creationId xmlns:a16="http://schemas.microsoft.com/office/drawing/2014/main" id="{B3C7B3ED-9F20-FE11-BC8A-3B6C68F192CC}"/>
              </a:ext>
            </a:extLst>
          </p:cNvPr>
          <p:cNvSpPr/>
          <p:nvPr/>
        </p:nvSpPr>
        <p:spPr>
          <a:xfrm>
            <a:off x="492766" y="58313"/>
            <a:ext cx="6316114" cy="4461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a:lnSpc>
                <a:spcPct val="115000"/>
              </a:lnSpc>
            </a:pPr>
            <a:r>
              <a:rPr lang="en-US" sz="2000" b="1" dirty="0">
                <a:solidFill>
                  <a:schemeClr val="bg1"/>
                </a:solidFill>
                <a:effectLst/>
                <a:latin typeface="Nunito" pitchFamily="2" charset="0"/>
                <a:ea typeface="Calibri" panose="020F0502020204030204" pitchFamily="34" charset="0"/>
              </a:rPr>
              <a:t>Read the text carefully, then answer the questions.</a:t>
            </a:r>
            <a:endParaRPr lang="en-US" sz="2000" dirty="0">
              <a:solidFill>
                <a:schemeClr val="bg1"/>
              </a:solidFill>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1500246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271D6B7-494A-F2DA-A99A-77127FE316B6}"/>
              </a:ext>
            </a:extLst>
          </p:cNvPr>
          <p:cNvSpPr/>
          <p:nvPr/>
        </p:nvSpPr>
        <p:spPr>
          <a:xfrm>
            <a:off x="7423685" y="3805395"/>
            <a:ext cx="1294111"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DC3F54-5F65-9A21-A4B6-4B9A1F18DF56}"/>
              </a:ext>
            </a:extLst>
          </p:cNvPr>
          <p:cNvSpPr/>
          <p:nvPr/>
        </p:nvSpPr>
        <p:spPr>
          <a:xfrm>
            <a:off x="7423686" y="2526780"/>
            <a:ext cx="1379351"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B530E01-78CF-A73C-A5BE-8500F295DD75}"/>
              </a:ext>
            </a:extLst>
          </p:cNvPr>
          <p:cNvSpPr/>
          <p:nvPr/>
        </p:nvSpPr>
        <p:spPr>
          <a:xfrm>
            <a:off x="4711482" y="960890"/>
            <a:ext cx="3084165" cy="26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4499AC9-8A0F-D41C-3646-C654622A8493}"/>
              </a:ext>
            </a:extLst>
          </p:cNvPr>
          <p:cNvSpPr txBox="1"/>
          <p:nvPr/>
        </p:nvSpPr>
        <p:spPr>
          <a:xfrm>
            <a:off x="70223" y="561624"/>
            <a:ext cx="8988056" cy="3920304"/>
          </a:xfrm>
          <a:prstGeom prst="rect">
            <a:avLst/>
          </a:prstGeom>
          <a:noFill/>
        </p:spPr>
        <p:txBody>
          <a:bodyPr wrap="square">
            <a:spAutoFit/>
          </a:bodyPr>
          <a:lstStyle/>
          <a:p>
            <a:pPr>
              <a:lnSpc>
                <a:spcPts val="2500"/>
              </a:lnSpc>
            </a:pPr>
            <a:r>
              <a:rPr lang="en-US" sz="1800" dirty="0">
                <a:effectLst/>
                <a:latin typeface="Calibri" panose="020F0502020204030204" pitchFamily="34" charset="0"/>
                <a:ea typeface="Calibri" panose="020F0502020204030204" pitchFamily="34" charset="0"/>
              </a:rPr>
              <a:t>3. A lot of people visit the dentist only when _____. 	</a:t>
            </a:r>
          </a:p>
          <a:p>
            <a:pPr>
              <a:lnSpc>
                <a:spcPts val="2500"/>
              </a:lnSpc>
            </a:pPr>
            <a:r>
              <a:rPr lang="en-US" sz="1800" dirty="0">
                <a:effectLst/>
                <a:latin typeface="Calibri" panose="020F0502020204030204" pitchFamily="34" charset="0"/>
                <a:ea typeface="Calibri" panose="020F0502020204030204" pitchFamily="34" charset="0"/>
              </a:rPr>
              <a:t>A. their teeth grow properly			B. they have holes in their teeth</a:t>
            </a:r>
          </a:p>
          <a:p>
            <a:pPr>
              <a:lnSpc>
                <a:spcPts val="2500"/>
              </a:lnSpc>
            </a:pPr>
            <a:r>
              <a:rPr lang="en-US" sz="1800" dirty="0">
                <a:effectLst/>
                <a:latin typeface="Calibri" panose="020F0502020204030204" pitchFamily="34" charset="0"/>
                <a:ea typeface="Calibri" panose="020F0502020204030204" pitchFamily="34" charset="0"/>
              </a:rPr>
              <a:t>C. they have toothache			D. they have brush their teeth</a:t>
            </a:r>
          </a:p>
          <a:p>
            <a:pPr>
              <a:lnSpc>
                <a:spcPts val="2500"/>
              </a:lnSpc>
            </a:pPr>
            <a:endParaRPr lang="en-US" sz="1800" dirty="0">
              <a:effectLst/>
              <a:latin typeface="Calibri" panose="020F0502020204030204" pitchFamily="34" charset="0"/>
              <a:ea typeface="Calibri" panose="020F0502020204030204" pitchFamily="34" charset="0"/>
            </a:endParaRPr>
          </a:p>
          <a:p>
            <a:pPr>
              <a:lnSpc>
                <a:spcPts val="2500"/>
              </a:lnSpc>
            </a:pPr>
            <a:endParaRPr lang="en-US" sz="1800" dirty="0">
              <a:effectLst/>
              <a:latin typeface="Calibri" panose="020F0502020204030204" pitchFamily="34" charset="0"/>
              <a:ea typeface="Calibri" panose="020F0502020204030204" pitchFamily="34" charset="0"/>
            </a:endParaRPr>
          </a:p>
          <a:p>
            <a:pPr>
              <a:lnSpc>
                <a:spcPts val="2500"/>
              </a:lnSpc>
            </a:pPr>
            <a:r>
              <a:rPr lang="en-US" sz="1800" dirty="0">
                <a:effectLst/>
                <a:latin typeface="Calibri" panose="020F0502020204030204" pitchFamily="34" charset="0"/>
                <a:ea typeface="Calibri" panose="020F0502020204030204" pitchFamily="34" charset="0"/>
              </a:rPr>
              <a:t>4. We ought to clean our teeth _____. 	</a:t>
            </a:r>
          </a:p>
          <a:p>
            <a:pPr>
              <a:lnSpc>
                <a:spcPts val="2500"/>
              </a:lnSpc>
            </a:pPr>
            <a:r>
              <a:rPr lang="en-US" sz="1800" dirty="0">
                <a:effectLst/>
                <a:latin typeface="Calibri" panose="020F0502020204030204" pitchFamily="34" charset="0"/>
                <a:ea typeface="Calibri" panose="020F0502020204030204" pitchFamily="34" charset="0"/>
              </a:rPr>
              <a:t>A. After breakfast	      B. before breakfast	C. before bedtime	                 D. Both A &amp;C</a:t>
            </a:r>
          </a:p>
          <a:p>
            <a:pPr>
              <a:lnSpc>
                <a:spcPts val="2500"/>
              </a:lnSpc>
            </a:pPr>
            <a:endParaRPr lang="en-US" sz="1800" dirty="0">
              <a:effectLst/>
              <a:latin typeface="Calibri" panose="020F0502020204030204" pitchFamily="34" charset="0"/>
              <a:ea typeface="Calibri" panose="020F0502020204030204" pitchFamily="34" charset="0"/>
            </a:endParaRPr>
          </a:p>
          <a:p>
            <a:pPr>
              <a:lnSpc>
                <a:spcPts val="2500"/>
              </a:lnSpc>
            </a:pPr>
            <a:endParaRPr lang="en-US" sz="1800" dirty="0">
              <a:latin typeface="Calibri" panose="020F0502020204030204" pitchFamily="34" charset="0"/>
              <a:ea typeface="Calibri" panose="020F0502020204030204" pitchFamily="34" charset="0"/>
            </a:endParaRPr>
          </a:p>
          <a:p>
            <a:pPr>
              <a:lnSpc>
                <a:spcPts val="2500"/>
              </a:lnSpc>
            </a:pPr>
            <a:r>
              <a:rPr lang="en-US" sz="1800" dirty="0">
                <a:effectLst/>
                <a:latin typeface="Calibri" panose="020F0502020204030204" pitchFamily="34" charset="0"/>
                <a:ea typeface="Calibri" panose="020F0502020204030204" pitchFamily="34" charset="0"/>
              </a:rPr>
              <a:t>5. We shouldn’t eat a lot of _____. 	</a:t>
            </a:r>
          </a:p>
          <a:p>
            <a:pPr>
              <a:lnSpc>
                <a:spcPts val="2500"/>
              </a:lnSpc>
            </a:pPr>
            <a:r>
              <a:rPr lang="en-US" sz="1800" dirty="0">
                <a:effectLst/>
                <a:latin typeface="Calibri" panose="020F0502020204030204" pitchFamily="34" charset="0"/>
                <a:ea typeface="Calibri" panose="020F0502020204030204" pitchFamily="34" charset="0"/>
              </a:rPr>
              <a:t>A. red rice	     B. fresh fruit		C. fish			D. chocolate</a:t>
            </a:r>
          </a:p>
          <a:p>
            <a:pPr algn="just">
              <a:lnSpc>
                <a:spcPts val="2500"/>
              </a:lnSpc>
            </a:pPr>
            <a:r>
              <a:rPr lang="en-US" sz="1800" b="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p:txBody>
      </p:sp>
      <p:sp>
        <p:nvSpPr>
          <p:cNvPr id="2" name="Rectangle: Rounded Corners 1">
            <a:extLst>
              <a:ext uri="{FF2B5EF4-FFF2-40B4-BE49-F238E27FC236}">
                <a16:creationId xmlns:a16="http://schemas.microsoft.com/office/drawing/2014/main" id="{23F90343-6F64-CDC2-FC96-4F4AEDFD7ED9}"/>
              </a:ext>
            </a:extLst>
          </p:cNvPr>
          <p:cNvSpPr/>
          <p:nvPr/>
        </p:nvSpPr>
        <p:spPr>
          <a:xfrm>
            <a:off x="898902" y="2859442"/>
            <a:ext cx="7508929" cy="581186"/>
          </a:xfrm>
          <a:prstGeom prst="roundRect">
            <a:avLst/>
          </a:prstGeom>
          <a:solidFill>
            <a:schemeClr val="tx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effectLst/>
                <a:latin typeface="Calibri" panose="020F0502020204030204" pitchFamily="34" charset="0"/>
                <a:ea typeface="Calibri" panose="020F0502020204030204" pitchFamily="34" charset="0"/>
              </a:rPr>
              <a:t>we should brush our teeth with a toothbrush and fluoride toothpaste at least twice a day-once after the breakfast and once before we go to bed.</a:t>
            </a:r>
            <a:endParaRPr lang="en-US" sz="1700" dirty="0">
              <a:solidFill>
                <a:schemeClr val="tx1"/>
              </a:solidFill>
            </a:endParaRPr>
          </a:p>
        </p:txBody>
      </p:sp>
      <p:sp>
        <p:nvSpPr>
          <p:cNvPr id="3" name="Rectangle: Rounded Corners 2">
            <a:extLst>
              <a:ext uri="{FF2B5EF4-FFF2-40B4-BE49-F238E27FC236}">
                <a16:creationId xmlns:a16="http://schemas.microsoft.com/office/drawing/2014/main" id="{993BE6B7-E875-3BCD-A6A4-358B7E9C605A}"/>
              </a:ext>
            </a:extLst>
          </p:cNvPr>
          <p:cNvSpPr/>
          <p:nvPr/>
        </p:nvSpPr>
        <p:spPr>
          <a:xfrm>
            <a:off x="898902" y="4340644"/>
            <a:ext cx="7508929" cy="581186"/>
          </a:xfrm>
          <a:prstGeom prst="roundRect">
            <a:avLst/>
          </a:prstGeom>
          <a:solidFill>
            <a:schemeClr val="tx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effectLst/>
                <a:latin typeface="Calibri" panose="020F0502020204030204" pitchFamily="34" charset="0"/>
                <a:ea typeface="Calibri" panose="020F0502020204030204" pitchFamily="34" charset="0"/>
              </a:rPr>
              <a:t>Chocolates, sweets, biscuits and cakes are bad, especially when we eat them between meals. They are harmful because they stick to our teeth and cause decay.</a:t>
            </a:r>
            <a:endParaRPr lang="en-US" sz="1700" dirty="0">
              <a:solidFill>
                <a:schemeClr val="tx1"/>
              </a:solidFill>
            </a:endParaRPr>
          </a:p>
        </p:txBody>
      </p:sp>
      <p:sp>
        <p:nvSpPr>
          <p:cNvPr id="4" name="Rectangle: Rounded Corners 3">
            <a:extLst>
              <a:ext uri="{FF2B5EF4-FFF2-40B4-BE49-F238E27FC236}">
                <a16:creationId xmlns:a16="http://schemas.microsoft.com/office/drawing/2014/main" id="{169BD218-F77D-6B1A-F2B2-A5AEB23F6BE0}"/>
              </a:ext>
            </a:extLst>
          </p:cNvPr>
          <p:cNvSpPr/>
          <p:nvPr/>
        </p:nvSpPr>
        <p:spPr>
          <a:xfrm>
            <a:off x="898902" y="1611824"/>
            <a:ext cx="7508929" cy="581186"/>
          </a:xfrm>
          <a:prstGeom prst="roundRect">
            <a:avLst/>
          </a:prstGeom>
          <a:solidFill>
            <a:schemeClr val="tx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effectLst/>
                <a:latin typeface="Calibri" panose="020F0502020204030204" pitchFamily="34" charset="0"/>
                <a:ea typeface="Calibri" panose="020F0502020204030204" pitchFamily="34" charset="0"/>
              </a:rPr>
              <a:t>we ought to visit the dentist twice a year. He can fill the small holes in our teeth before they destroy the teeth.</a:t>
            </a:r>
            <a:endParaRPr lang="en-US" sz="1700" dirty="0">
              <a:solidFill>
                <a:schemeClr val="tx1"/>
              </a:solidFill>
            </a:endParaRPr>
          </a:p>
        </p:txBody>
      </p:sp>
      <p:sp>
        <p:nvSpPr>
          <p:cNvPr id="5" name="Google Shape;209;p40">
            <a:extLst>
              <a:ext uri="{FF2B5EF4-FFF2-40B4-BE49-F238E27FC236}">
                <a16:creationId xmlns:a16="http://schemas.microsoft.com/office/drawing/2014/main" id="{A4F158FE-70A1-EC76-F67A-064F222FE0A8}"/>
              </a:ext>
            </a:extLst>
          </p:cNvPr>
          <p:cNvSpPr/>
          <p:nvPr/>
        </p:nvSpPr>
        <p:spPr>
          <a:xfrm>
            <a:off x="536676" y="63482"/>
            <a:ext cx="6316114" cy="4461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a:lnSpc>
                <a:spcPct val="115000"/>
              </a:lnSpc>
            </a:pPr>
            <a:r>
              <a:rPr lang="en-US" sz="2000" b="1" dirty="0">
                <a:solidFill>
                  <a:schemeClr val="bg1"/>
                </a:solidFill>
                <a:effectLst/>
                <a:latin typeface="Nunito" pitchFamily="2" charset="0"/>
                <a:ea typeface="Calibri" panose="020F0502020204030204" pitchFamily="34" charset="0"/>
              </a:rPr>
              <a:t>Read the text carefully, then answer the questions.</a:t>
            </a:r>
            <a:endParaRPr lang="en-US" sz="2000" dirty="0">
              <a:solidFill>
                <a:schemeClr val="bg1"/>
              </a:solidFill>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1141086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3DAFB13-79AC-9B48-A6D5-56FB2499653E}"/>
              </a:ext>
            </a:extLst>
          </p:cNvPr>
          <p:cNvSpPr txBox="1"/>
          <p:nvPr/>
        </p:nvSpPr>
        <p:spPr>
          <a:xfrm>
            <a:off x="122064" y="895236"/>
            <a:ext cx="8828206" cy="378885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en-US" sz="1800" dirty="0">
                <a:effectLst/>
                <a:latin typeface="Calibri" panose="020F0502020204030204" pitchFamily="34" charset="0"/>
                <a:ea typeface="Calibri" panose="020F0502020204030204" pitchFamily="34" charset="0"/>
              </a:rPr>
              <a:t>It’s important</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to (1) _____ well, especially when you are studying. </a:t>
            </a:r>
            <a:r>
              <a:rPr lang="en-US" sz="1800" spc="15" dirty="0">
                <a:effectLst/>
                <a:latin typeface="Calibri" panose="020F0502020204030204" pitchFamily="34" charset="0"/>
                <a:ea typeface="Calibri" panose="020F0502020204030204" pitchFamily="34" charset="0"/>
              </a:rPr>
              <a:t>If </a:t>
            </a:r>
            <a:r>
              <a:rPr lang="en-US" sz="1800" dirty="0">
                <a:effectLst/>
                <a:latin typeface="Calibri" panose="020F0502020204030204" pitchFamily="34" charset="0"/>
                <a:ea typeface="Calibri" panose="020F0502020204030204" pitchFamily="34" charset="0"/>
              </a:rPr>
              <a:t>you are at primary</a:t>
            </a:r>
            <a:r>
              <a:rPr lang="en-US" sz="1800" spc="-2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(2) _____, you </a:t>
            </a:r>
            <a:r>
              <a:rPr lang="en-US" sz="1800" spc="-15" dirty="0">
                <a:effectLst/>
                <a:latin typeface="Calibri" panose="020F0502020204030204" pitchFamily="34" charset="0"/>
                <a:ea typeface="Calibri" panose="020F0502020204030204" pitchFamily="34" charset="0"/>
              </a:rPr>
              <a:t>may </a:t>
            </a:r>
            <a:r>
              <a:rPr lang="en-US" sz="1800" dirty="0">
                <a:effectLst/>
                <a:latin typeface="Calibri" panose="020F0502020204030204" pitchFamily="34" charset="0"/>
                <a:ea typeface="Calibri" panose="020F0502020204030204" pitchFamily="34" charset="0"/>
              </a:rPr>
              <a:t>not </a:t>
            </a:r>
            <a:r>
              <a:rPr lang="en-US" sz="1800" spc="-15" dirty="0">
                <a:effectLst/>
                <a:latin typeface="Calibri" panose="020F0502020204030204" pitchFamily="34" charset="0"/>
                <a:ea typeface="Calibri" panose="020F0502020204030204" pitchFamily="34" charset="0"/>
              </a:rPr>
              <a:t>go home </a:t>
            </a:r>
            <a:r>
              <a:rPr lang="en-US" sz="1800" dirty="0">
                <a:effectLst/>
                <a:latin typeface="Calibri" panose="020F0502020204030204" pitchFamily="34" charset="0"/>
                <a:ea typeface="Calibri" panose="020F0502020204030204" pitchFamily="34" charset="0"/>
              </a:rPr>
              <a:t>for lunch and have a cooked meal </a:t>
            </a:r>
            <a:r>
              <a:rPr lang="en-US" sz="1800" spc="20" dirty="0">
                <a:effectLst/>
                <a:latin typeface="Calibri" panose="020F0502020204030204" pitchFamily="34" charset="0"/>
                <a:ea typeface="Calibri" panose="020F0502020204030204" pitchFamily="34" charset="0"/>
              </a:rPr>
              <a:t>of </a:t>
            </a:r>
            <a:r>
              <a:rPr lang="en-US" sz="1800" dirty="0">
                <a:effectLst/>
                <a:latin typeface="Calibri" panose="020F0502020204030204" pitchFamily="34" charset="0"/>
                <a:ea typeface="Calibri" panose="020F0502020204030204" pitchFamily="34" charset="0"/>
              </a:rPr>
              <a:t>meat or (3) _____ and vegetables. A chicken and lettuce sandwich, with</a:t>
            </a:r>
            <a:r>
              <a:rPr lang="en-US" sz="1800" spc="-7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some</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(4) _____ </a:t>
            </a:r>
            <a:r>
              <a:rPr lang="en-US" sz="1800" spc="-15" dirty="0">
                <a:effectLst/>
                <a:latin typeface="Calibri" panose="020F0502020204030204" pitchFamily="34" charset="0"/>
                <a:ea typeface="Calibri" panose="020F0502020204030204" pitchFamily="34" charset="0"/>
              </a:rPr>
              <a:t>fruit </a:t>
            </a:r>
            <a:r>
              <a:rPr lang="en-US" sz="1800" dirty="0">
                <a:effectLst/>
                <a:latin typeface="Calibri" panose="020F0502020204030204" pitchFamily="34" charset="0"/>
                <a:ea typeface="Calibri" panose="020F0502020204030204" pitchFamily="34" charset="0"/>
              </a:rPr>
              <a:t>would </a:t>
            </a:r>
            <a:r>
              <a:rPr lang="en-US" sz="1800" spc="-15" dirty="0">
                <a:effectLst/>
                <a:latin typeface="Calibri" panose="020F0502020204030204" pitchFamily="34" charset="0"/>
                <a:ea typeface="Calibri" panose="020F0502020204030204" pitchFamily="34" charset="0"/>
              </a:rPr>
              <a:t>be </a:t>
            </a:r>
            <a:r>
              <a:rPr lang="en-US" sz="1800" dirty="0">
                <a:effectLst/>
                <a:latin typeface="Calibri" panose="020F0502020204030204" pitchFamily="34" charset="0"/>
                <a:ea typeface="Calibri" panose="020F0502020204030204" pitchFamily="34" charset="0"/>
              </a:rPr>
              <a:t>a </a:t>
            </a:r>
            <a:r>
              <a:rPr lang="en-US" sz="1800" spc="-15" dirty="0">
                <a:effectLst/>
                <a:latin typeface="Calibri" panose="020F0502020204030204" pitchFamily="34" charset="0"/>
                <a:ea typeface="Calibri" panose="020F0502020204030204" pitchFamily="34" charset="0"/>
              </a:rPr>
              <a:t>light</a:t>
            </a:r>
            <a:r>
              <a:rPr lang="en-US" sz="1800" spc="1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but</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(5) _____ lunch. Many people around the world eat plain, boiled (6) _____ two or three times a day. Pupils and students often don’t</a:t>
            </a:r>
            <a:r>
              <a:rPr lang="en-US" sz="1800" spc="-6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eat (7) _____ when they’re revising for an exam – they eat chocolate</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and (8) _____ lots of black coffee! And by the way, doctors say everybody should start the day with</a:t>
            </a:r>
            <a:r>
              <a:rPr lang="en-US" sz="1800" spc="-10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healthy</a:t>
            </a:r>
            <a:r>
              <a:rPr lang="en-US" sz="1800" spc="-40" dirty="0">
                <a:effectLst/>
                <a:latin typeface="Calibri" panose="020F0502020204030204" pitchFamily="34" charset="0"/>
                <a:ea typeface="Calibri" panose="020F0502020204030204" pitchFamily="34" charset="0"/>
              </a:rPr>
              <a:t> </a:t>
            </a:r>
            <a:r>
              <a:rPr lang="en-US" sz="1800" spc="15" dirty="0">
                <a:effectLst/>
                <a:latin typeface="Calibri" panose="020F0502020204030204" pitchFamily="34" charset="0"/>
                <a:ea typeface="Calibri" panose="020F0502020204030204" pitchFamily="34" charset="0"/>
              </a:rPr>
              <a:t>(9) </a:t>
            </a:r>
            <a:r>
              <a:rPr lang="en-US" sz="1800" dirty="0">
                <a:effectLst/>
                <a:latin typeface="Calibri" panose="020F0502020204030204" pitchFamily="34" charset="0"/>
                <a:ea typeface="Calibri" panose="020F0502020204030204" pitchFamily="34" charset="0"/>
              </a:rPr>
              <a:t>_____. It’s also good for you to drink a lot</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of</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(10) _____ through the</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day.</a:t>
            </a:r>
          </a:p>
          <a:p>
            <a:pPr>
              <a:lnSpc>
                <a:spcPct val="150000"/>
              </a:lnSpc>
            </a:pPr>
            <a:r>
              <a:rPr lang="en-US" sz="1800" dirty="0">
                <a:effectLst/>
                <a:latin typeface="Calibri" panose="020F0502020204030204" pitchFamily="34" charset="0"/>
                <a:ea typeface="Calibri" panose="020F0502020204030204" pitchFamily="34" charset="0"/>
              </a:rPr>
              <a:t> </a:t>
            </a:r>
          </a:p>
        </p:txBody>
      </p:sp>
      <p:sp>
        <p:nvSpPr>
          <p:cNvPr id="7" name="Google Shape;209;p40">
            <a:extLst>
              <a:ext uri="{FF2B5EF4-FFF2-40B4-BE49-F238E27FC236}">
                <a16:creationId xmlns:a16="http://schemas.microsoft.com/office/drawing/2014/main" id="{1BEB1782-677B-20F6-17A9-8EEE70DADC1B}"/>
              </a:ext>
            </a:extLst>
          </p:cNvPr>
          <p:cNvSpPr/>
          <p:nvPr/>
        </p:nvSpPr>
        <p:spPr>
          <a:xfrm>
            <a:off x="314539" y="89309"/>
            <a:ext cx="8519498" cy="515125"/>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algn="just">
              <a:lnSpc>
                <a:spcPct val="115000"/>
              </a:lnSpc>
            </a:pPr>
            <a:r>
              <a:rPr lang="en-US" sz="1800" b="1">
                <a:solidFill>
                  <a:schemeClr val="bg1"/>
                </a:solidFill>
                <a:effectLst/>
                <a:latin typeface="Nunito" pitchFamily="2" charset="0"/>
                <a:ea typeface="Calibri" panose="020F0502020204030204" pitchFamily="34" charset="0"/>
              </a:rPr>
              <a:t>Choose the correct answer A, B, C or D to fill each blank in the following text.</a:t>
            </a:r>
            <a:endParaRPr lang="en-US" sz="1800">
              <a:solidFill>
                <a:schemeClr val="bg1"/>
              </a:solidFill>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1783259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28D715D-28C9-0C77-6867-FE1864F71E72}"/>
              </a:ext>
            </a:extLst>
          </p:cNvPr>
          <p:cNvSpPr txBox="1"/>
          <p:nvPr/>
        </p:nvSpPr>
        <p:spPr>
          <a:xfrm>
            <a:off x="113233" y="862462"/>
            <a:ext cx="8868036" cy="4204356"/>
          </a:xfrm>
          <a:prstGeom prst="rect">
            <a:avLst/>
          </a:prstGeom>
          <a:noFill/>
        </p:spPr>
        <p:txBody>
          <a:bodyPr wrap="square">
            <a:spAutoFit/>
          </a:bodyPr>
          <a:lstStyle/>
          <a:p>
            <a:pPr>
              <a:lnSpc>
                <a:spcPct val="150000"/>
              </a:lnSpc>
            </a:pPr>
            <a:r>
              <a:rPr lang="en-US" sz="1800" dirty="0">
                <a:effectLst/>
                <a:latin typeface="Calibri" panose="020F0502020204030204" pitchFamily="34" charset="0"/>
                <a:ea typeface="Calibri" panose="020F0502020204030204" pitchFamily="34" charset="0"/>
              </a:rPr>
              <a:t>1. A. launching	           B. emitting		       C. eat			D. peaking</a:t>
            </a:r>
          </a:p>
          <a:p>
            <a:pPr>
              <a:lnSpc>
                <a:spcPct val="150000"/>
              </a:lnSpc>
            </a:pPr>
            <a:r>
              <a:rPr lang="en-US" sz="1800" dirty="0">
                <a:effectLst/>
                <a:latin typeface="Calibri" panose="020F0502020204030204" pitchFamily="34" charset="0"/>
                <a:ea typeface="Calibri" panose="020F0502020204030204" pitchFamily="34" charset="0"/>
              </a:rPr>
              <a:t>2. A. school	           B. weapons		       C. spaceships		D. rockets</a:t>
            </a:r>
          </a:p>
          <a:p>
            <a:pPr>
              <a:lnSpc>
                <a:spcPct val="150000"/>
              </a:lnSpc>
            </a:pPr>
            <a:r>
              <a:rPr lang="en-US" sz="1800" dirty="0">
                <a:effectLst/>
                <a:latin typeface="Calibri" panose="020F0502020204030204" pitchFamily="34" charset="0"/>
                <a:ea typeface="Calibri" panose="020F0502020204030204" pitchFamily="34" charset="0"/>
              </a:rPr>
              <a:t>3. A. ice cream	           B. suncream		       C. fruits		D. fish</a:t>
            </a:r>
          </a:p>
          <a:p>
            <a:pPr>
              <a:lnSpc>
                <a:spcPct val="150000"/>
              </a:lnSpc>
            </a:pPr>
            <a:r>
              <a:rPr lang="en-US" sz="1800" dirty="0">
                <a:effectLst/>
                <a:latin typeface="Calibri" panose="020F0502020204030204" pitchFamily="34" charset="0"/>
                <a:ea typeface="Calibri" panose="020F0502020204030204" pitchFamily="34" charset="0"/>
              </a:rPr>
              <a:t>4. A. well		           B. fresh		       C. bad 		D. badly</a:t>
            </a:r>
          </a:p>
          <a:p>
            <a:pPr>
              <a:lnSpc>
                <a:spcPct val="150000"/>
              </a:lnSpc>
            </a:pPr>
            <a:r>
              <a:rPr lang="en-US" sz="1800" dirty="0">
                <a:effectLst/>
                <a:latin typeface="Calibri" panose="020F0502020204030204" pitchFamily="34" charset="0"/>
                <a:ea typeface="Calibri" panose="020F0502020204030204" pitchFamily="34" charset="0"/>
              </a:rPr>
              <a:t>5. A. burnt	           B. hard		       C. health		D. healthy</a:t>
            </a:r>
          </a:p>
          <a:p>
            <a:pPr>
              <a:lnSpc>
                <a:spcPct val="150000"/>
              </a:lnSpc>
            </a:pPr>
            <a:r>
              <a:rPr lang="en-US" sz="1800" dirty="0">
                <a:effectLst/>
                <a:latin typeface="Calibri" panose="020F0502020204030204" pitchFamily="34" charset="0"/>
                <a:ea typeface="Calibri" panose="020F0502020204030204" pitchFamily="34" charset="0"/>
              </a:rPr>
              <a:t>6. A. rice		           B. bread		       C. </a:t>
            </a:r>
            <a:r>
              <a:rPr lang="en-US" sz="1800" dirty="0" err="1">
                <a:effectLst/>
                <a:latin typeface="Calibri" panose="020F0502020204030204" pitchFamily="34" charset="0"/>
                <a:ea typeface="Calibri" panose="020F0502020204030204" pitchFamily="34" charset="0"/>
              </a:rPr>
              <a:t>rices</a:t>
            </a:r>
            <a:r>
              <a:rPr lang="en-US" sz="1800" dirty="0">
                <a:effectLst/>
                <a:latin typeface="Calibri" panose="020F0502020204030204" pitchFamily="34" charset="0"/>
                <a:ea typeface="Calibri" panose="020F0502020204030204" pitchFamily="34" charset="0"/>
              </a:rPr>
              <a:t>		D. breads</a:t>
            </a:r>
          </a:p>
          <a:p>
            <a:pPr>
              <a:lnSpc>
                <a:spcPct val="150000"/>
              </a:lnSpc>
            </a:pPr>
            <a:r>
              <a:rPr lang="en-US" sz="1800" dirty="0">
                <a:effectLst/>
                <a:latin typeface="Calibri" panose="020F0502020204030204" pitchFamily="34" charset="0"/>
                <a:ea typeface="Calibri" panose="020F0502020204030204" pitchFamily="34" charset="0"/>
              </a:rPr>
              <a:t>7. A. bad		           B. good		       C. well		D. healthy </a:t>
            </a:r>
          </a:p>
          <a:p>
            <a:pPr>
              <a:lnSpc>
                <a:spcPct val="150000"/>
              </a:lnSpc>
            </a:pPr>
            <a:r>
              <a:rPr lang="en-US" sz="1800" dirty="0">
                <a:effectLst/>
                <a:latin typeface="Calibri" panose="020F0502020204030204" pitchFamily="34" charset="0"/>
                <a:ea typeface="Calibri" panose="020F0502020204030204" pitchFamily="34" charset="0"/>
              </a:rPr>
              <a:t>8. A. make	           B. drink		       C. have		D. eat</a:t>
            </a:r>
          </a:p>
          <a:p>
            <a:pPr>
              <a:lnSpc>
                <a:spcPct val="150000"/>
              </a:lnSpc>
            </a:pPr>
            <a:r>
              <a:rPr lang="en-US" sz="1800" dirty="0">
                <a:effectLst/>
                <a:latin typeface="Calibri" panose="020F0502020204030204" pitchFamily="34" charset="0"/>
                <a:ea typeface="Calibri" panose="020F0502020204030204" pitchFamily="34" charset="0"/>
              </a:rPr>
              <a:t>9. A. space	           B. atmosphere	       C. lives		D. breakfast</a:t>
            </a:r>
          </a:p>
          <a:p>
            <a:pPr>
              <a:lnSpc>
                <a:spcPct val="150000"/>
              </a:lnSpc>
            </a:pPr>
            <a:r>
              <a:rPr lang="en-US" sz="1800" dirty="0">
                <a:effectLst/>
                <a:latin typeface="Calibri" panose="020F0502020204030204" pitchFamily="34" charset="0"/>
                <a:ea typeface="Calibri" panose="020F0502020204030204" pitchFamily="34" charset="0"/>
              </a:rPr>
              <a:t>10. A. soup	           B. meat		       C. water		D. soft drinks</a:t>
            </a:r>
          </a:p>
        </p:txBody>
      </p:sp>
      <p:sp>
        <p:nvSpPr>
          <p:cNvPr id="9" name="Google Shape;209;p40">
            <a:extLst>
              <a:ext uri="{FF2B5EF4-FFF2-40B4-BE49-F238E27FC236}">
                <a16:creationId xmlns:a16="http://schemas.microsoft.com/office/drawing/2014/main" id="{6B5D3822-04B4-3DFC-91E8-62D9D1530CD2}"/>
              </a:ext>
            </a:extLst>
          </p:cNvPr>
          <p:cNvSpPr/>
          <p:nvPr/>
        </p:nvSpPr>
        <p:spPr>
          <a:xfrm>
            <a:off x="314539" y="135803"/>
            <a:ext cx="8519498" cy="515125"/>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algn="just">
              <a:lnSpc>
                <a:spcPct val="115000"/>
              </a:lnSpc>
            </a:pPr>
            <a:r>
              <a:rPr lang="en-US" sz="1800" b="1">
                <a:solidFill>
                  <a:schemeClr val="bg1"/>
                </a:solidFill>
                <a:effectLst/>
                <a:latin typeface="Nunito" pitchFamily="2" charset="0"/>
                <a:ea typeface="Calibri" panose="020F0502020204030204" pitchFamily="34" charset="0"/>
              </a:rPr>
              <a:t>Choose the correct answer A, B, C or D to fill each blank in the following text.</a:t>
            </a:r>
            <a:endParaRPr lang="en-US" sz="1800">
              <a:solidFill>
                <a:schemeClr val="bg1"/>
              </a:solidFill>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249466141"/>
      </p:ext>
    </p:extLst>
  </p:cSld>
  <p:clrMapOvr>
    <a:masterClrMapping/>
  </p:clrMapOvr>
  <p:transition spd="med">
    <p:pull/>
  </p:transition>
</p:sld>
</file>

<file path=ppt/theme/theme1.xml><?xml version="1.0" encoding="utf-8"?>
<a:theme xmlns:a="http://schemas.openxmlformats.org/drawingml/2006/main" name="Speech and Language Disorders by Slidesgo">
  <a:themeElements>
    <a:clrScheme name="Simple Light">
      <a:dk1>
        <a:srgbClr val="000000"/>
      </a:dk1>
      <a:lt1>
        <a:srgbClr val="FFFFFF"/>
      </a:lt1>
      <a:dk2>
        <a:srgbClr val="EDC1BB"/>
      </a:dk2>
      <a:lt2>
        <a:srgbClr val="E28279"/>
      </a:lt2>
      <a:accent1>
        <a:srgbClr val="FFD791"/>
      </a:accent1>
      <a:accent2>
        <a:srgbClr val="E19E2C"/>
      </a:accent2>
      <a:accent3>
        <a:srgbClr val="BBDBEF"/>
      </a:accent3>
      <a:accent4>
        <a:srgbClr val="3A71A1"/>
      </a:accent4>
      <a:accent5>
        <a:srgbClr val="E9C1D9"/>
      </a:accent5>
      <a:accent6>
        <a:srgbClr val="7671A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1207</TotalTime>
  <Words>2179</Words>
  <Application>Microsoft Office PowerPoint</Application>
  <PresentationFormat>On-screen Show (16:9)</PresentationFormat>
  <Paragraphs>144</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Fredoka One</vt:lpstr>
      <vt:lpstr>Nunito</vt:lpstr>
      <vt:lpstr>Calibri</vt:lpstr>
      <vt:lpstr>Arial</vt:lpstr>
      <vt:lpstr>Speech and Language Disorders by Slidesgo</vt:lpstr>
      <vt:lpstr>Unit 2:  HEALTHY LIVING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See you next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HEALTHY LIVING</dc:title>
  <dc:creator>nhi tran</dc:creator>
  <cp:lastModifiedBy>nhi</cp:lastModifiedBy>
  <cp:revision>14</cp:revision>
  <dcterms:modified xsi:type="dcterms:W3CDTF">2022-09-29T04:12:03Z</dcterms:modified>
</cp:coreProperties>
</file>